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140" y="5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41C8E53-F50E-4BA9-BCC7-BF29D48621B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E9BEA0E-7BFF-4398-A084-EE826DCE978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4F43-8816-4977-85A7-997CD613C22C}" type="datetimeFigureOut">
              <a:rPr lang="ko-KR" altLang="en-US" smtClean="0"/>
              <a:pPr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D71CF-6556-4B16-8088-3A8665DA8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Spring Framework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임수진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6064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갤러리 게시판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9F4DD4-9C76-4D24-A5DB-846E41C4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66" y="1462832"/>
            <a:ext cx="8013156" cy="5134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79CF54-80B3-46B7-ABA9-D81CDDB672BA}"/>
              </a:ext>
            </a:extLst>
          </p:cNvPr>
          <p:cNvSpPr txBox="1"/>
          <p:nvPr/>
        </p:nvSpPr>
        <p:spPr>
          <a:xfrm>
            <a:off x="1043608" y="97160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체크 </a:t>
            </a:r>
            <a:r>
              <a:rPr lang="ko-KR" altLang="en-US" dirty="0" err="1"/>
              <a:t>인터셉터</a:t>
            </a:r>
            <a:r>
              <a:rPr lang="ko-KR" altLang="en-US" dirty="0"/>
              <a:t> 적용여부 확인 </a:t>
            </a:r>
            <a:r>
              <a:rPr lang="en-US" altLang="ko-KR" dirty="0"/>
              <a:t>– servlet-context.xml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99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6064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갤러리 게시판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691CE6-3EF5-42DA-8438-4D9F8BCEE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28" y="946031"/>
            <a:ext cx="6989143" cy="55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71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188640"/>
            <a:ext cx="8229600" cy="994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/>
              <a:t>특정 글번호에 해당하는 게시글 한 개와</a:t>
            </a:r>
            <a:endParaRPr lang="en-US" altLang="ko-KR" sz="2800" b="1"/>
          </a:p>
          <a:p>
            <a:pPr>
              <a:lnSpc>
                <a:spcPct val="120000"/>
              </a:lnSpc>
            </a:pPr>
            <a:r>
              <a:rPr lang="ko-KR" altLang="en-US" sz="2800" b="1"/>
              <a:t>첨부파일 정보 가져오기 </a:t>
            </a:r>
            <a:r>
              <a:rPr lang="en-US" altLang="ko-KR" sz="2800" b="1"/>
              <a:t>REST API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1C2E05-620C-4DB6-A1C9-A8A08D59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2" y="2924944"/>
            <a:ext cx="8417351" cy="36118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E44AC0-8876-4BC4-8873-FE1FD81D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77" y="1340768"/>
            <a:ext cx="8305800" cy="561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DB7854-F662-4F0B-8E58-53AA48BC6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16" y="1902743"/>
            <a:ext cx="79343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4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188640"/>
            <a:ext cx="8229600" cy="994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/>
              <a:t>특정 페이지 번호에 해당하는</a:t>
            </a:r>
            <a:endParaRPr lang="en-US" altLang="ko-KR" sz="2800" b="1"/>
          </a:p>
          <a:p>
            <a:pPr>
              <a:lnSpc>
                <a:spcPct val="120000"/>
              </a:lnSpc>
            </a:pPr>
            <a:r>
              <a:rPr lang="ko-KR" altLang="en-US" sz="2800" b="1"/>
              <a:t>게시글 목록 가져오기 </a:t>
            </a:r>
            <a:r>
              <a:rPr lang="en-US" altLang="ko-KR" sz="2800" b="1"/>
              <a:t>REST API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3D45A3-8161-4252-B66F-7EAFB044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83060"/>
            <a:ext cx="8305800" cy="561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D32984-B496-4DB9-8FC8-4A22614A2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526781"/>
            <a:ext cx="6321325" cy="51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6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188640"/>
            <a:ext cx="8229600" cy="9944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/>
              <a:t>특정 페이지 번호에 해당하는</a:t>
            </a:r>
            <a:endParaRPr lang="en-US" altLang="ko-KR" sz="2800" b="1"/>
          </a:p>
          <a:p>
            <a:pPr>
              <a:lnSpc>
                <a:spcPct val="120000"/>
              </a:lnSpc>
            </a:pPr>
            <a:r>
              <a:rPr lang="ko-KR" altLang="en-US" sz="2800" b="1"/>
              <a:t>게시글 목록 가져오기 </a:t>
            </a:r>
            <a:r>
              <a:rPr lang="en-US" altLang="ko-KR" sz="2800" b="1"/>
              <a:t>REST API</a:t>
            </a:r>
            <a:endParaRPr lang="ko-KR" altLang="en-US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0E9A8B-9EFB-4BC5-A9B9-0229444E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82360"/>
            <a:ext cx="6924410" cy="5087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C18540-EB1C-43E9-B97C-4E0F24AB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1" y="1124744"/>
            <a:ext cx="79343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2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비밀번호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내정보</a:t>
            </a:r>
            <a:r>
              <a:rPr lang="ko-KR" altLang="en-US" dirty="0"/>
              <a:t>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회원탈퇴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갤러리 게시판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특정 </a:t>
            </a:r>
            <a:r>
              <a:rPr lang="ko-KR" altLang="en-US" dirty="0" err="1"/>
              <a:t>글번호에</a:t>
            </a:r>
            <a:r>
              <a:rPr lang="ko-KR" altLang="en-US" dirty="0"/>
              <a:t> 해당하는 </a:t>
            </a:r>
            <a:r>
              <a:rPr lang="ko-KR" altLang="en-US" dirty="0" err="1"/>
              <a:t>게시글</a:t>
            </a:r>
            <a:r>
              <a:rPr lang="ko-KR" altLang="en-US" dirty="0"/>
              <a:t> 한 개와 첨부파일 정보 가져오기 </a:t>
            </a:r>
            <a:r>
              <a:rPr lang="en-US" altLang="ko-KR" dirty="0"/>
              <a:t>REST API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특정 페이지 번호에 해당하는 </a:t>
            </a:r>
            <a:r>
              <a:rPr lang="ko-KR" altLang="en-US" dirty="0" err="1"/>
              <a:t>게시글</a:t>
            </a:r>
            <a:r>
              <a:rPr lang="ko-KR" altLang="en-US" dirty="0"/>
              <a:t> 목록 가져오기 </a:t>
            </a:r>
            <a:r>
              <a:rPr lang="en-US" altLang="ko-KR" dirty="0"/>
              <a:t>REST API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</a:rPr>
              <a:t>자신이 구현한 항목에 대해서 목차로 구성합니다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7544" y="26064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목차</a:t>
            </a:r>
            <a:endParaRPr lang="ko-KR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6064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비밀번호 변경</a:t>
            </a:r>
            <a:endParaRPr lang="ko-KR" altLang="en-US" sz="2800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CF93EE-159E-48CF-B3DC-98E17099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61685"/>
            <a:ext cx="5776193" cy="44356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47D862-DF42-4F5F-B166-7C7B3A75F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49442"/>
            <a:ext cx="6419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8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6064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비밀번호 변경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EC4972-F58D-45F7-8F83-B5224A85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05346"/>
            <a:ext cx="5328564" cy="30437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B98D00-5510-4CBD-9E7A-446932772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68254"/>
            <a:ext cx="5400599" cy="2382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13DB16-05B7-4AB1-A8F8-A862A8D67750}"/>
              </a:ext>
            </a:extLst>
          </p:cNvPr>
          <p:cNvSpPr txBox="1"/>
          <p:nvPr/>
        </p:nvSpPr>
        <p:spPr>
          <a:xfrm>
            <a:off x="5436096" y="1772816"/>
            <a:ext cx="3261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아이디는 고정되어 있으며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비밀번호를 입력하면 수정됨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98686-4E7C-4503-810D-F13D2AE6F7C5}"/>
              </a:ext>
            </a:extLst>
          </p:cNvPr>
          <p:cNvSpPr txBox="1"/>
          <p:nvPr/>
        </p:nvSpPr>
        <p:spPr>
          <a:xfrm>
            <a:off x="5724128" y="4859216"/>
            <a:ext cx="326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수정 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 수정 성공</a:t>
            </a:r>
            <a:r>
              <a:rPr lang="en-US" altLang="ko-KR" dirty="0"/>
              <a:t>! </a:t>
            </a:r>
            <a:r>
              <a:rPr lang="ko-KR" altLang="en-US" dirty="0"/>
              <a:t>창이 뜸</a:t>
            </a:r>
          </a:p>
        </p:txBody>
      </p:sp>
    </p:spTree>
    <p:extLst>
      <p:ext uri="{BB962C8B-B14F-4D97-AF65-F5344CB8AC3E}">
        <p14:creationId xmlns:p14="http://schemas.microsoft.com/office/powerpoint/2010/main" val="232128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6064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내정보 수정</a:t>
            </a:r>
            <a:endParaRPr lang="ko-KR" altLang="en-US" sz="2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EBE963-9387-4EBF-8EEA-F64E8DB4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6330148" cy="4320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2FD3336-DDFC-4A58-BF57-6C069A21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836712"/>
            <a:ext cx="64293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2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6064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내정보 수정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612A9-603B-4845-9FD0-644D181C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82238"/>
            <a:ext cx="4608512" cy="36618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297965-74AF-45BF-AD26-94B27AA1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7" y="5013176"/>
            <a:ext cx="4901517" cy="1323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E82915-5F32-4F74-8D78-405E4C424E50}"/>
              </a:ext>
            </a:extLst>
          </p:cNvPr>
          <p:cNvSpPr txBox="1"/>
          <p:nvPr/>
        </p:nvSpPr>
        <p:spPr>
          <a:xfrm>
            <a:off x="5170385" y="1836839"/>
            <a:ext cx="3261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아이디는 고정되어 있으며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수정할 이름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이메일을 넣고 수정버튼을 누르면 회원수정 성공</a:t>
            </a:r>
            <a:r>
              <a:rPr lang="en-US" altLang="ko-KR" dirty="0"/>
              <a:t>! </a:t>
            </a:r>
            <a:r>
              <a:rPr lang="ko-KR" altLang="en-US" dirty="0"/>
              <a:t>창이 뜸</a:t>
            </a:r>
          </a:p>
        </p:txBody>
      </p:sp>
    </p:spTree>
    <p:extLst>
      <p:ext uri="{BB962C8B-B14F-4D97-AF65-F5344CB8AC3E}">
        <p14:creationId xmlns:p14="http://schemas.microsoft.com/office/powerpoint/2010/main" val="228784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6064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회원탈퇴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04CA8F-E535-4A89-BC2A-F04C463F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36918"/>
            <a:ext cx="5976664" cy="4528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35EA86-9DEE-4DD6-9B32-484EC059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9" y="1037521"/>
            <a:ext cx="8591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8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6064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회원탈퇴</a:t>
            </a:r>
            <a:endParaRPr lang="ko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89DF6-E668-439F-9AEB-DEFB08F9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36712"/>
            <a:ext cx="3384376" cy="16376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97E132-0038-4E60-BC80-F2328093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08" y="3050381"/>
            <a:ext cx="6280535" cy="1458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451FB6-2343-43D9-AE2C-60673AFBF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7" y="5449481"/>
            <a:ext cx="3710887" cy="1112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2AED4E-3F04-4E1C-89EA-0858F7D63CFC}"/>
              </a:ext>
            </a:extLst>
          </p:cNvPr>
          <p:cNvSpPr txBox="1"/>
          <p:nvPr/>
        </p:nvSpPr>
        <p:spPr>
          <a:xfrm>
            <a:off x="4582344" y="1122794"/>
            <a:ext cx="3261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 버튼 클릭 시</a:t>
            </a:r>
            <a:endParaRPr lang="en-US" altLang="ko-KR" dirty="0"/>
          </a:p>
          <a:p>
            <a:r>
              <a:rPr lang="ko-KR" altLang="en-US" dirty="0"/>
              <a:t>회원 탈퇴 확인 창이 나오며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비밀번호가 다르면</a:t>
            </a:r>
            <a:endParaRPr lang="en-US" altLang="ko-KR" dirty="0"/>
          </a:p>
          <a:p>
            <a:r>
              <a:rPr lang="ko-KR" altLang="en-US" dirty="0"/>
              <a:t>일치하지 않음 창이 뜸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E9464-ECEF-4A81-93E0-C8B1EDEA1F44}"/>
              </a:ext>
            </a:extLst>
          </p:cNvPr>
          <p:cNvSpPr txBox="1"/>
          <p:nvPr/>
        </p:nvSpPr>
        <p:spPr>
          <a:xfrm>
            <a:off x="4716016" y="5682435"/>
            <a:ext cx="326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 성공 시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안의 회원 정보 </a:t>
            </a:r>
            <a:r>
              <a:rPr lang="en-US" altLang="ko-KR" dirty="0"/>
              <a:t>delete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359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60648"/>
            <a:ext cx="82296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갤러리 게시판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29353E-AE4A-4045-8F29-895B2AFD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537172"/>
            <a:ext cx="8928836" cy="29881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DDA274-771A-4CD1-B914-0752697D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9" y="1025338"/>
            <a:ext cx="8086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4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154</ep:Words>
  <ep:PresentationFormat>화면 슬라이드 쇼(4:3)</ep:PresentationFormat>
  <ep:Paragraphs>43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Spring Framework</vt:lpstr>
      <vt:lpstr>PowerPoint 프레젠테이션</vt:lpstr>
      <vt:lpstr>PowerPoint 프레젠테이션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2020-08-19T00:39:15.000</dcterms:created>
  <dc:creator>admin</dc:creator>
  <cp:lastModifiedBy>user</cp:lastModifiedBy>
  <dcterms:modified xsi:type="dcterms:W3CDTF">2021-09-16T11:52:43.338</dcterms:modified>
  <cp:revision>109</cp:revision>
  <dc:title>슬라이드 1</dc:title>
  <cp:version>1000.0000.01</cp:version>
</cp:coreProperties>
</file>