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1" r:id="rId9"/>
    <p:sldId id="262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A2E7DF-2D2C-4D83-9723-48EB1418BAF9}" v="11" dt="2025-07-29T21:35:24.0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6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593757-01B1-47BA-8595-D3F84C7EBB2F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4060E34-1B21-4136-B949-7BC605B0009D}">
      <dgm:prSet/>
      <dgm:spPr/>
      <dgm:t>
        <a:bodyPr/>
        <a:lstStyle/>
        <a:p>
          <a:r>
            <a:rPr lang="en-US"/>
            <a:t>Content Security Policy</a:t>
          </a:r>
        </a:p>
      </dgm:t>
    </dgm:pt>
    <dgm:pt modelId="{857B5217-4328-4BCC-BF1B-3FB7F6CE5512}" type="parTrans" cxnId="{6D201A6C-1B3B-410B-AA66-83D2AA6B576F}">
      <dgm:prSet/>
      <dgm:spPr/>
      <dgm:t>
        <a:bodyPr/>
        <a:lstStyle/>
        <a:p>
          <a:endParaRPr lang="en-US"/>
        </a:p>
      </dgm:t>
    </dgm:pt>
    <dgm:pt modelId="{0559876F-0DA6-460F-80D8-69A00E851681}" type="sibTrans" cxnId="{6D201A6C-1B3B-410B-AA66-83D2AA6B576F}">
      <dgm:prSet/>
      <dgm:spPr/>
      <dgm:t>
        <a:bodyPr/>
        <a:lstStyle/>
        <a:p>
          <a:endParaRPr lang="en-US"/>
        </a:p>
      </dgm:t>
    </dgm:pt>
    <dgm:pt modelId="{FDDA3A64-A142-474D-A98C-6BFA576C1BAD}">
      <dgm:prSet/>
      <dgm:spPr/>
      <dgm:t>
        <a:bodyPr/>
        <a:lstStyle/>
        <a:p>
          <a:r>
            <a:rPr lang="en-US"/>
            <a:t>Controls what resources the browser is allowed to load</a:t>
          </a:r>
        </a:p>
      </dgm:t>
    </dgm:pt>
    <dgm:pt modelId="{CC34E9B7-2BE5-4B8A-A81C-E5C5BF0BE788}" type="parTrans" cxnId="{F5D5D336-0616-45F5-A813-0C8BA41C0836}">
      <dgm:prSet/>
      <dgm:spPr/>
      <dgm:t>
        <a:bodyPr/>
        <a:lstStyle/>
        <a:p>
          <a:endParaRPr lang="en-US"/>
        </a:p>
      </dgm:t>
    </dgm:pt>
    <dgm:pt modelId="{BC3D97B7-F124-4F3B-A8C7-79FD4BB3A242}" type="sibTrans" cxnId="{F5D5D336-0616-45F5-A813-0C8BA41C0836}">
      <dgm:prSet/>
      <dgm:spPr/>
      <dgm:t>
        <a:bodyPr/>
        <a:lstStyle/>
        <a:p>
          <a:endParaRPr lang="en-US"/>
        </a:p>
      </dgm:t>
    </dgm:pt>
    <dgm:pt modelId="{7CA47210-B4B4-46AD-819E-F1D3AE755A5B}">
      <dgm:prSet/>
      <dgm:spPr/>
      <dgm:t>
        <a:bodyPr/>
        <a:lstStyle/>
        <a:p>
          <a:r>
            <a:rPr lang="en-US"/>
            <a:t>Helps prevent XSS, clickjacking and other attacks</a:t>
          </a:r>
        </a:p>
      </dgm:t>
    </dgm:pt>
    <dgm:pt modelId="{DAE62D76-2DDB-452C-8337-877D1B8D5C2E}" type="parTrans" cxnId="{9DE6068E-5936-463C-AC2A-237D98BBD5CB}">
      <dgm:prSet/>
      <dgm:spPr/>
      <dgm:t>
        <a:bodyPr/>
        <a:lstStyle/>
        <a:p>
          <a:endParaRPr lang="en-US"/>
        </a:p>
      </dgm:t>
    </dgm:pt>
    <dgm:pt modelId="{A1096F3A-E8E6-4ABB-BF13-C1593A432F19}" type="sibTrans" cxnId="{9DE6068E-5936-463C-AC2A-237D98BBD5CB}">
      <dgm:prSet/>
      <dgm:spPr/>
      <dgm:t>
        <a:bodyPr/>
        <a:lstStyle/>
        <a:p>
          <a:endParaRPr lang="en-US"/>
        </a:p>
      </dgm:t>
    </dgm:pt>
    <dgm:pt modelId="{D04C7D2C-A981-444A-9D1F-F658E909D6FB}" type="pres">
      <dgm:prSet presAssocID="{A3593757-01B1-47BA-8595-D3F84C7EBB2F}" presName="linear" presStyleCnt="0">
        <dgm:presLayoutVars>
          <dgm:animLvl val="lvl"/>
          <dgm:resizeHandles val="exact"/>
        </dgm:presLayoutVars>
      </dgm:prSet>
      <dgm:spPr/>
    </dgm:pt>
    <dgm:pt modelId="{39416E7B-F7CB-4674-80FF-B3A2D9CFDF9F}" type="pres">
      <dgm:prSet presAssocID="{C4060E34-1B21-4136-B949-7BC605B0009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D484DA6-3701-491A-8271-358BF2FE2092}" type="pres">
      <dgm:prSet presAssocID="{0559876F-0DA6-460F-80D8-69A00E851681}" presName="spacer" presStyleCnt="0"/>
      <dgm:spPr/>
    </dgm:pt>
    <dgm:pt modelId="{03D6A542-3BF5-4C44-BB02-E1BE56F69460}" type="pres">
      <dgm:prSet presAssocID="{FDDA3A64-A142-474D-A98C-6BFA576C1BA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7324707-D14D-4604-9408-F5E37BDEF831}" type="pres">
      <dgm:prSet presAssocID="{BC3D97B7-F124-4F3B-A8C7-79FD4BB3A242}" presName="spacer" presStyleCnt="0"/>
      <dgm:spPr/>
    </dgm:pt>
    <dgm:pt modelId="{9C0A2AC4-91CF-4E26-9D13-6C8B1A47B2B1}" type="pres">
      <dgm:prSet presAssocID="{7CA47210-B4B4-46AD-819E-F1D3AE755A5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5D5D336-0616-45F5-A813-0C8BA41C0836}" srcId="{A3593757-01B1-47BA-8595-D3F84C7EBB2F}" destId="{FDDA3A64-A142-474D-A98C-6BFA576C1BAD}" srcOrd="1" destOrd="0" parTransId="{CC34E9B7-2BE5-4B8A-A81C-E5C5BF0BE788}" sibTransId="{BC3D97B7-F124-4F3B-A8C7-79FD4BB3A242}"/>
    <dgm:cxn modelId="{6D201A6C-1B3B-410B-AA66-83D2AA6B576F}" srcId="{A3593757-01B1-47BA-8595-D3F84C7EBB2F}" destId="{C4060E34-1B21-4136-B949-7BC605B0009D}" srcOrd="0" destOrd="0" parTransId="{857B5217-4328-4BCC-BF1B-3FB7F6CE5512}" sibTransId="{0559876F-0DA6-460F-80D8-69A00E851681}"/>
    <dgm:cxn modelId="{C4928874-7281-407C-AA5E-A8418B532100}" type="presOf" srcId="{A3593757-01B1-47BA-8595-D3F84C7EBB2F}" destId="{D04C7D2C-A981-444A-9D1F-F658E909D6FB}" srcOrd="0" destOrd="0" presId="urn:microsoft.com/office/officeart/2005/8/layout/vList2"/>
    <dgm:cxn modelId="{9DE6068E-5936-463C-AC2A-237D98BBD5CB}" srcId="{A3593757-01B1-47BA-8595-D3F84C7EBB2F}" destId="{7CA47210-B4B4-46AD-819E-F1D3AE755A5B}" srcOrd="2" destOrd="0" parTransId="{DAE62D76-2DDB-452C-8337-877D1B8D5C2E}" sibTransId="{A1096F3A-E8E6-4ABB-BF13-C1593A432F19}"/>
    <dgm:cxn modelId="{D3BBC3B2-C905-4C60-BB84-397A636C0706}" type="presOf" srcId="{FDDA3A64-A142-474D-A98C-6BFA576C1BAD}" destId="{03D6A542-3BF5-4C44-BB02-E1BE56F69460}" srcOrd="0" destOrd="0" presId="urn:microsoft.com/office/officeart/2005/8/layout/vList2"/>
    <dgm:cxn modelId="{7C9977BE-54A3-4BDE-8A88-E0BBD2349937}" type="presOf" srcId="{7CA47210-B4B4-46AD-819E-F1D3AE755A5B}" destId="{9C0A2AC4-91CF-4E26-9D13-6C8B1A47B2B1}" srcOrd="0" destOrd="0" presId="urn:microsoft.com/office/officeart/2005/8/layout/vList2"/>
    <dgm:cxn modelId="{D4BA01F7-A350-42F6-94D3-BFA0EEE66E2F}" type="presOf" srcId="{C4060E34-1B21-4136-B949-7BC605B0009D}" destId="{39416E7B-F7CB-4674-80FF-B3A2D9CFDF9F}" srcOrd="0" destOrd="0" presId="urn:microsoft.com/office/officeart/2005/8/layout/vList2"/>
    <dgm:cxn modelId="{5AA6B8F3-2419-4584-A165-87898E59EC36}" type="presParOf" srcId="{D04C7D2C-A981-444A-9D1F-F658E909D6FB}" destId="{39416E7B-F7CB-4674-80FF-B3A2D9CFDF9F}" srcOrd="0" destOrd="0" presId="urn:microsoft.com/office/officeart/2005/8/layout/vList2"/>
    <dgm:cxn modelId="{BA8361C6-FDC4-4BFF-972D-1F4704636CE8}" type="presParOf" srcId="{D04C7D2C-A981-444A-9D1F-F658E909D6FB}" destId="{5D484DA6-3701-491A-8271-358BF2FE2092}" srcOrd="1" destOrd="0" presId="urn:microsoft.com/office/officeart/2005/8/layout/vList2"/>
    <dgm:cxn modelId="{78EBC2E6-E793-466D-92E6-6AC7502E1D92}" type="presParOf" srcId="{D04C7D2C-A981-444A-9D1F-F658E909D6FB}" destId="{03D6A542-3BF5-4C44-BB02-E1BE56F69460}" srcOrd="2" destOrd="0" presId="urn:microsoft.com/office/officeart/2005/8/layout/vList2"/>
    <dgm:cxn modelId="{ADB1B91F-CA6A-4F32-AE1A-AC01BF1AED80}" type="presParOf" srcId="{D04C7D2C-A981-444A-9D1F-F658E909D6FB}" destId="{E7324707-D14D-4604-9408-F5E37BDEF831}" srcOrd="3" destOrd="0" presId="urn:microsoft.com/office/officeart/2005/8/layout/vList2"/>
    <dgm:cxn modelId="{92A2D117-266B-4FB2-A7CF-FEE5F2AB9D5E}" type="presParOf" srcId="{D04C7D2C-A981-444A-9D1F-F658E909D6FB}" destId="{9C0A2AC4-91CF-4E26-9D13-6C8B1A47B2B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E4E33C-DC52-43E4-B542-D72E4EE1F315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60F6862-4042-4228-8A0A-4FC862705141}">
      <dgm:prSet/>
      <dgm:spPr/>
      <dgm:t>
        <a:bodyPr/>
        <a:lstStyle/>
        <a:p>
          <a:r>
            <a:rPr lang="en-US"/>
            <a:t>HTML Meta Tag</a:t>
          </a:r>
        </a:p>
      </dgm:t>
    </dgm:pt>
    <dgm:pt modelId="{B72DA68C-1A49-4BD9-A07D-5E656C369AD5}" type="parTrans" cxnId="{440AF423-DC06-4F31-9FCE-A0A40A0DBF21}">
      <dgm:prSet/>
      <dgm:spPr/>
      <dgm:t>
        <a:bodyPr/>
        <a:lstStyle/>
        <a:p>
          <a:endParaRPr lang="en-US"/>
        </a:p>
      </dgm:t>
    </dgm:pt>
    <dgm:pt modelId="{54C8EE4B-6DB8-4792-AA1D-2545A29DD15F}" type="sibTrans" cxnId="{440AF423-DC06-4F31-9FCE-A0A40A0DBF21}">
      <dgm:prSet/>
      <dgm:spPr/>
      <dgm:t>
        <a:bodyPr/>
        <a:lstStyle/>
        <a:p>
          <a:endParaRPr lang="en-US"/>
        </a:p>
      </dgm:t>
    </dgm:pt>
    <dgm:pt modelId="{D9162E70-82BC-4DC6-BE4A-6698232DF1C5}">
      <dgm:prSet/>
      <dgm:spPr/>
      <dgm:t>
        <a:bodyPr/>
        <a:lstStyle/>
        <a:p>
          <a:r>
            <a:rPr lang="en-US"/>
            <a:t>Less Common</a:t>
          </a:r>
        </a:p>
      </dgm:t>
    </dgm:pt>
    <dgm:pt modelId="{D74BBDE0-C37C-42BE-8DA5-24E3B80E7737}" type="parTrans" cxnId="{62F6B56F-2E49-4D3D-B347-EB3585FAA1C1}">
      <dgm:prSet/>
      <dgm:spPr/>
      <dgm:t>
        <a:bodyPr/>
        <a:lstStyle/>
        <a:p>
          <a:endParaRPr lang="en-US"/>
        </a:p>
      </dgm:t>
    </dgm:pt>
    <dgm:pt modelId="{90B0AB4C-27DC-4EFB-92D4-73126E79F6C4}" type="sibTrans" cxnId="{62F6B56F-2E49-4D3D-B347-EB3585FAA1C1}">
      <dgm:prSet/>
      <dgm:spPr/>
      <dgm:t>
        <a:bodyPr/>
        <a:lstStyle/>
        <a:p>
          <a:endParaRPr lang="en-US"/>
        </a:p>
      </dgm:t>
    </dgm:pt>
    <dgm:pt modelId="{8AD28153-C51B-4903-8C5D-CAC8B7DB830D}">
      <dgm:prSet/>
      <dgm:spPr/>
      <dgm:t>
        <a:bodyPr/>
        <a:lstStyle/>
        <a:p>
          <a:r>
            <a:rPr lang="en-US"/>
            <a:t>Doesn’t support all features</a:t>
          </a:r>
        </a:p>
      </dgm:t>
    </dgm:pt>
    <dgm:pt modelId="{8F876B65-E06F-45AA-B5AC-C12FD1A350BA}" type="parTrans" cxnId="{DF7AED31-9CAA-4A13-B597-5D50203D564B}">
      <dgm:prSet/>
      <dgm:spPr/>
      <dgm:t>
        <a:bodyPr/>
        <a:lstStyle/>
        <a:p>
          <a:endParaRPr lang="en-US"/>
        </a:p>
      </dgm:t>
    </dgm:pt>
    <dgm:pt modelId="{2A32F16C-67A2-4D85-8790-7240F561F839}" type="sibTrans" cxnId="{DF7AED31-9CAA-4A13-B597-5D50203D564B}">
      <dgm:prSet/>
      <dgm:spPr/>
      <dgm:t>
        <a:bodyPr/>
        <a:lstStyle/>
        <a:p>
          <a:endParaRPr lang="en-US"/>
        </a:p>
      </dgm:t>
    </dgm:pt>
    <dgm:pt modelId="{276F0554-9628-4B28-9620-D9FE03F04D05}">
      <dgm:prSet/>
      <dgm:spPr/>
      <dgm:t>
        <a:bodyPr/>
        <a:lstStyle/>
        <a:p>
          <a:r>
            <a:rPr lang="en-US"/>
            <a:t>Example:  &lt;meta http-equiv=“Content-Security-Policy” content=“default-src ‘self’”&gt;</a:t>
          </a:r>
        </a:p>
      </dgm:t>
    </dgm:pt>
    <dgm:pt modelId="{82C281C1-088C-4018-917A-23218C8A68CA}" type="parTrans" cxnId="{E0577805-FA58-41A6-80FC-18C4E2CF84C6}">
      <dgm:prSet/>
      <dgm:spPr/>
      <dgm:t>
        <a:bodyPr/>
        <a:lstStyle/>
        <a:p>
          <a:endParaRPr lang="en-US"/>
        </a:p>
      </dgm:t>
    </dgm:pt>
    <dgm:pt modelId="{6FBC6513-AC94-416D-9AD6-608281C715C1}" type="sibTrans" cxnId="{E0577805-FA58-41A6-80FC-18C4E2CF84C6}">
      <dgm:prSet/>
      <dgm:spPr/>
      <dgm:t>
        <a:bodyPr/>
        <a:lstStyle/>
        <a:p>
          <a:endParaRPr lang="en-US"/>
        </a:p>
      </dgm:t>
    </dgm:pt>
    <dgm:pt modelId="{BB0FAA62-A847-4804-BEA0-B2FFF4B9A6E5}">
      <dgm:prSet/>
      <dgm:spPr/>
      <dgm:t>
        <a:bodyPr/>
        <a:lstStyle/>
        <a:p>
          <a:r>
            <a:rPr lang="en-US"/>
            <a:t>HTTP Response Header</a:t>
          </a:r>
        </a:p>
      </dgm:t>
    </dgm:pt>
    <dgm:pt modelId="{95143715-D45C-4552-B8E7-66283230FFB9}" type="parTrans" cxnId="{E971D6EB-4304-4C3B-988B-61FD4FD6F7DE}">
      <dgm:prSet/>
      <dgm:spPr/>
      <dgm:t>
        <a:bodyPr/>
        <a:lstStyle/>
        <a:p>
          <a:endParaRPr lang="en-US"/>
        </a:p>
      </dgm:t>
    </dgm:pt>
    <dgm:pt modelId="{B739D7D4-7FC1-4B5B-95ED-9B2B32F2C5FC}" type="sibTrans" cxnId="{E971D6EB-4304-4C3B-988B-61FD4FD6F7DE}">
      <dgm:prSet/>
      <dgm:spPr/>
      <dgm:t>
        <a:bodyPr/>
        <a:lstStyle/>
        <a:p>
          <a:endParaRPr lang="en-US"/>
        </a:p>
      </dgm:t>
    </dgm:pt>
    <dgm:pt modelId="{C693888D-BD36-4D03-B02E-49BA1CD0BCDD}">
      <dgm:prSet/>
      <dgm:spPr/>
      <dgm:t>
        <a:bodyPr/>
        <a:lstStyle/>
        <a:p>
          <a:r>
            <a:rPr lang="en-US"/>
            <a:t>Preferred method</a:t>
          </a:r>
        </a:p>
      </dgm:t>
    </dgm:pt>
    <dgm:pt modelId="{33B361BE-8FB6-41AE-9AB2-7653F89A95E5}" type="parTrans" cxnId="{87CCF08A-9236-4418-996A-75107411ED37}">
      <dgm:prSet/>
      <dgm:spPr/>
      <dgm:t>
        <a:bodyPr/>
        <a:lstStyle/>
        <a:p>
          <a:endParaRPr lang="en-US"/>
        </a:p>
      </dgm:t>
    </dgm:pt>
    <dgm:pt modelId="{5DD0D374-448E-4C44-BD0E-DD3F010A0D88}" type="sibTrans" cxnId="{87CCF08A-9236-4418-996A-75107411ED37}">
      <dgm:prSet/>
      <dgm:spPr/>
      <dgm:t>
        <a:bodyPr/>
        <a:lstStyle/>
        <a:p>
          <a:endParaRPr lang="en-US"/>
        </a:p>
      </dgm:t>
    </dgm:pt>
    <dgm:pt modelId="{02DC4FEE-D8F7-446A-9D43-E59293112DD6}">
      <dgm:prSet/>
      <dgm:spPr/>
      <dgm:t>
        <a:bodyPr/>
        <a:lstStyle/>
        <a:p>
          <a:r>
            <a:rPr lang="en-US"/>
            <a:t>Should be included in all responses</a:t>
          </a:r>
        </a:p>
      </dgm:t>
    </dgm:pt>
    <dgm:pt modelId="{114A3B89-233F-4DDC-AA21-B8B04B326DD5}" type="parTrans" cxnId="{340080DB-E178-43F6-BC80-A249AA164B5D}">
      <dgm:prSet/>
      <dgm:spPr/>
      <dgm:t>
        <a:bodyPr/>
        <a:lstStyle/>
        <a:p>
          <a:endParaRPr lang="en-US"/>
        </a:p>
      </dgm:t>
    </dgm:pt>
    <dgm:pt modelId="{562F7AB7-AD1A-436F-8D4B-3790EDA98830}" type="sibTrans" cxnId="{340080DB-E178-43F6-BC80-A249AA164B5D}">
      <dgm:prSet/>
      <dgm:spPr/>
      <dgm:t>
        <a:bodyPr/>
        <a:lstStyle/>
        <a:p>
          <a:endParaRPr lang="en-US"/>
        </a:p>
      </dgm:t>
    </dgm:pt>
    <dgm:pt modelId="{A4FAD526-78AE-4BCE-9182-1F247DC9B89A}">
      <dgm:prSet/>
      <dgm:spPr/>
      <dgm:t>
        <a:bodyPr/>
        <a:lstStyle/>
        <a:p>
          <a:r>
            <a:rPr lang="en-US"/>
            <a:t>Example: Content-Security-Policy: default-src ‘self’; script-src ‘self’ example.com;</a:t>
          </a:r>
        </a:p>
      </dgm:t>
    </dgm:pt>
    <dgm:pt modelId="{BAF4AEAF-AD3D-4B35-8AA3-64A595AD309A}" type="parTrans" cxnId="{CDD9E10B-DCBD-4FB8-AE28-8751090CD75E}">
      <dgm:prSet/>
      <dgm:spPr/>
      <dgm:t>
        <a:bodyPr/>
        <a:lstStyle/>
        <a:p>
          <a:endParaRPr lang="en-US"/>
        </a:p>
      </dgm:t>
    </dgm:pt>
    <dgm:pt modelId="{4E4EAD28-B031-4EDE-B2FA-1C51894215E5}" type="sibTrans" cxnId="{CDD9E10B-DCBD-4FB8-AE28-8751090CD75E}">
      <dgm:prSet/>
      <dgm:spPr/>
      <dgm:t>
        <a:bodyPr/>
        <a:lstStyle/>
        <a:p>
          <a:endParaRPr lang="en-US"/>
        </a:p>
      </dgm:t>
    </dgm:pt>
    <dgm:pt modelId="{C5596E19-A03A-439A-BEE8-4E4F3962FF46}" type="pres">
      <dgm:prSet presAssocID="{C4E4E33C-DC52-43E4-B542-D72E4EE1F315}" presName="linear" presStyleCnt="0">
        <dgm:presLayoutVars>
          <dgm:animLvl val="lvl"/>
          <dgm:resizeHandles val="exact"/>
        </dgm:presLayoutVars>
      </dgm:prSet>
      <dgm:spPr/>
    </dgm:pt>
    <dgm:pt modelId="{5E3786CA-A0C7-49B2-B150-C437D5EF6C26}" type="pres">
      <dgm:prSet presAssocID="{160F6862-4042-4228-8A0A-4FC86270514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1B98BE8-86BB-4A75-98FC-3BB60FF86A47}" type="pres">
      <dgm:prSet presAssocID="{160F6862-4042-4228-8A0A-4FC862705141}" presName="childText" presStyleLbl="revTx" presStyleIdx="0" presStyleCnt="2">
        <dgm:presLayoutVars>
          <dgm:bulletEnabled val="1"/>
        </dgm:presLayoutVars>
      </dgm:prSet>
      <dgm:spPr/>
    </dgm:pt>
    <dgm:pt modelId="{51911A1A-1970-4732-A760-63344241FD95}" type="pres">
      <dgm:prSet presAssocID="{BB0FAA62-A847-4804-BEA0-B2FFF4B9A6E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7D91F2A-40CE-4F52-A8AA-2DB15DD4ADFE}" type="pres">
      <dgm:prSet presAssocID="{BB0FAA62-A847-4804-BEA0-B2FFF4B9A6E5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E0577805-FA58-41A6-80FC-18C4E2CF84C6}" srcId="{160F6862-4042-4228-8A0A-4FC862705141}" destId="{276F0554-9628-4B28-9620-D9FE03F04D05}" srcOrd="2" destOrd="0" parTransId="{82C281C1-088C-4018-917A-23218C8A68CA}" sibTransId="{6FBC6513-AC94-416D-9AD6-608281C715C1}"/>
    <dgm:cxn modelId="{CDD9E10B-DCBD-4FB8-AE28-8751090CD75E}" srcId="{BB0FAA62-A847-4804-BEA0-B2FFF4B9A6E5}" destId="{A4FAD526-78AE-4BCE-9182-1F247DC9B89A}" srcOrd="2" destOrd="0" parTransId="{BAF4AEAF-AD3D-4B35-8AA3-64A595AD309A}" sibTransId="{4E4EAD28-B031-4EDE-B2FA-1C51894215E5}"/>
    <dgm:cxn modelId="{5CA09213-1EC0-479F-9F3F-08E870FAF8E4}" type="presOf" srcId="{A4FAD526-78AE-4BCE-9182-1F247DC9B89A}" destId="{17D91F2A-40CE-4F52-A8AA-2DB15DD4ADFE}" srcOrd="0" destOrd="2" presId="urn:microsoft.com/office/officeart/2005/8/layout/vList2"/>
    <dgm:cxn modelId="{440AF423-DC06-4F31-9FCE-A0A40A0DBF21}" srcId="{C4E4E33C-DC52-43E4-B542-D72E4EE1F315}" destId="{160F6862-4042-4228-8A0A-4FC862705141}" srcOrd="0" destOrd="0" parTransId="{B72DA68C-1A49-4BD9-A07D-5E656C369AD5}" sibTransId="{54C8EE4B-6DB8-4792-AA1D-2545A29DD15F}"/>
    <dgm:cxn modelId="{955DE82A-78A5-4A5D-8C2F-479A20B9A911}" type="presOf" srcId="{276F0554-9628-4B28-9620-D9FE03F04D05}" destId="{91B98BE8-86BB-4A75-98FC-3BB60FF86A47}" srcOrd="0" destOrd="2" presId="urn:microsoft.com/office/officeart/2005/8/layout/vList2"/>
    <dgm:cxn modelId="{A25CDB2B-31F6-4DAD-9EB7-22C886947421}" type="presOf" srcId="{02DC4FEE-D8F7-446A-9D43-E59293112DD6}" destId="{17D91F2A-40CE-4F52-A8AA-2DB15DD4ADFE}" srcOrd="0" destOrd="1" presId="urn:microsoft.com/office/officeart/2005/8/layout/vList2"/>
    <dgm:cxn modelId="{3FB81030-693A-4DC0-AC98-0C984006F9EE}" type="presOf" srcId="{C693888D-BD36-4D03-B02E-49BA1CD0BCDD}" destId="{17D91F2A-40CE-4F52-A8AA-2DB15DD4ADFE}" srcOrd="0" destOrd="0" presId="urn:microsoft.com/office/officeart/2005/8/layout/vList2"/>
    <dgm:cxn modelId="{DF7AED31-9CAA-4A13-B597-5D50203D564B}" srcId="{160F6862-4042-4228-8A0A-4FC862705141}" destId="{8AD28153-C51B-4903-8C5D-CAC8B7DB830D}" srcOrd="1" destOrd="0" parTransId="{8F876B65-E06F-45AA-B5AC-C12FD1A350BA}" sibTransId="{2A32F16C-67A2-4D85-8790-7240F561F839}"/>
    <dgm:cxn modelId="{F3DA7D63-12DD-4596-B36B-714A6AAEB528}" type="presOf" srcId="{D9162E70-82BC-4DC6-BE4A-6698232DF1C5}" destId="{91B98BE8-86BB-4A75-98FC-3BB60FF86A47}" srcOrd="0" destOrd="0" presId="urn:microsoft.com/office/officeart/2005/8/layout/vList2"/>
    <dgm:cxn modelId="{62F6B56F-2E49-4D3D-B347-EB3585FAA1C1}" srcId="{160F6862-4042-4228-8A0A-4FC862705141}" destId="{D9162E70-82BC-4DC6-BE4A-6698232DF1C5}" srcOrd="0" destOrd="0" parTransId="{D74BBDE0-C37C-42BE-8DA5-24E3B80E7737}" sibTransId="{90B0AB4C-27DC-4EFB-92D4-73126E79F6C4}"/>
    <dgm:cxn modelId="{AFBBFD88-328A-462F-B4C2-C9F8ECABF9CF}" type="presOf" srcId="{8AD28153-C51B-4903-8C5D-CAC8B7DB830D}" destId="{91B98BE8-86BB-4A75-98FC-3BB60FF86A47}" srcOrd="0" destOrd="1" presId="urn:microsoft.com/office/officeart/2005/8/layout/vList2"/>
    <dgm:cxn modelId="{87CCF08A-9236-4418-996A-75107411ED37}" srcId="{BB0FAA62-A847-4804-BEA0-B2FFF4B9A6E5}" destId="{C693888D-BD36-4D03-B02E-49BA1CD0BCDD}" srcOrd="0" destOrd="0" parTransId="{33B361BE-8FB6-41AE-9AB2-7653F89A95E5}" sibTransId="{5DD0D374-448E-4C44-BD0E-DD3F010A0D88}"/>
    <dgm:cxn modelId="{ADDC028F-E00D-4602-BECA-B4EF48F8C597}" type="presOf" srcId="{160F6862-4042-4228-8A0A-4FC862705141}" destId="{5E3786CA-A0C7-49B2-B150-C437D5EF6C26}" srcOrd="0" destOrd="0" presId="urn:microsoft.com/office/officeart/2005/8/layout/vList2"/>
    <dgm:cxn modelId="{05604A8F-D790-438A-AF7C-5A24DBE1422D}" type="presOf" srcId="{BB0FAA62-A847-4804-BEA0-B2FFF4B9A6E5}" destId="{51911A1A-1970-4732-A760-63344241FD95}" srcOrd="0" destOrd="0" presId="urn:microsoft.com/office/officeart/2005/8/layout/vList2"/>
    <dgm:cxn modelId="{A62B85B5-A1FE-4BE2-8504-6F4A47DF3D8F}" type="presOf" srcId="{C4E4E33C-DC52-43E4-B542-D72E4EE1F315}" destId="{C5596E19-A03A-439A-BEE8-4E4F3962FF46}" srcOrd="0" destOrd="0" presId="urn:microsoft.com/office/officeart/2005/8/layout/vList2"/>
    <dgm:cxn modelId="{340080DB-E178-43F6-BC80-A249AA164B5D}" srcId="{BB0FAA62-A847-4804-BEA0-B2FFF4B9A6E5}" destId="{02DC4FEE-D8F7-446A-9D43-E59293112DD6}" srcOrd="1" destOrd="0" parTransId="{114A3B89-233F-4DDC-AA21-B8B04B326DD5}" sibTransId="{562F7AB7-AD1A-436F-8D4B-3790EDA98830}"/>
    <dgm:cxn modelId="{E971D6EB-4304-4C3B-988B-61FD4FD6F7DE}" srcId="{C4E4E33C-DC52-43E4-B542-D72E4EE1F315}" destId="{BB0FAA62-A847-4804-BEA0-B2FFF4B9A6E5}" srcOrd="1" destOrd="0" parTransId="{95143715-D45C-4552-B8E7-66283230FFB9}" sibTransId="{B739D7D4-7FC1-4B5B-95ED-9B2B32F2C5FC}"/>
    <dgm:cxn modelId="{C2C7339D-991E-49B4-B15B-1253408F759D}" type="presParOf" srcId="{C5596E19-A03A-439A-BEE8-4E4F3962FF46}" destId="{5E3786CA-A0C7-49B2-B150-C437D5EF6C26}" srcOrd="0" destOrd="0" presId="urn:microsoft.com/office/officeart/2005/8/layout/vList2"/>
    <dgm:cxn modelId="{42F88F68-6B63-4DB4-A0F0-9095AE0FAA41}" type="presParOf" srcId="{C5596E19-A03A-439A-BEE8-4E4F3962FF46}" destId="{91B98BE8-86BB-4A75-98FC-3BB60FF86A47}" srcOrd="1" destOrd="0" presId="urn:microsoft.com/office/officeart/2005/8/layout/vList2"/>
    <dgm:cxn modelId="{A3D0A44A-3F4F-4698-A51F-3C12DAA1E74E}" type="presParOf" srcId="{C5596E19-A03A-439A-BEE8-4E4F3962FF46}" destId="{51911A1A-1970-4732-A760-63344241FD95}" srcOrd="2" destOrd="0" presId="urn:microsoft.com/office/officeart/2005/8/layout/vList2"/>
    <dgm:cxn modelId="{31228C51-A957-4C57-8521-DF41B19DB608}" type="presParOf" srcId="{C5596E19-A03A-439A-BEE8-4E4F3962FF46}" destId="{17D91F2A-40CE-4F52-A8AA-2DB15DD4ADF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17B2B3-2CC4-4239-84B4-2222EFC24D81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4474E65-CBD8-4F9A-A26A-C726F649FECF}">
      <dgm:prSet/>
      <dgm:spPr/>
      <dgm:t>
        <a:bodyPr/>
        <a:lstStyle/>
        <a:p>
          <a:r>
            <a:rPr lang="en-US"/>
            <a:t>Fetch Directives – what resources can be loaded</a:t>
          </a:r>
        </a:p>
      </dgm:t>
    </dgm:pt>
    <dgm:pt modelId="{2FD836A5-0E3D-4F80-A865-DA6C309544A4}" type="parTrans" cxnId="{D85246BC-9E65-41E5-8F36-3D9E7D0BC4C6}">
      <dgm:prSet/>
      <dgm:spPr/>
      <dgm:t>
        <a:bodyPr/>
        <a:lstStyle/>
        <a:p>
          <a:endParaRPr lang="en-US"/>
        </a:p>
      </dgm:t>
    </dgm:pt>
    <dgm:pt modelId="{91EAF225-57D0-454C-84B7-18CA9883CF1E}" type="sibTrans" cxnId="{D85246BC-9E65-41E5-8F36-3D9E7D0BC4C6}">
      <dgm:prSet/>
      <dgm:spPr/>
      <dgm:t>
        <a:bodyPr/>
        <a:lstStyle/>
        <a:p>
          <a:endParaRPr lang="en-US"/>
        </a:p>
      </dgm:t>
    </dgm:pt>
    <dgm:pt modelId="{9FE2E981-284E-4C4B-B1AE-39081295BF62}">
      <dgm:prSet/>
      <dgm:spPr/>
      <dgm:t>
        <a:bodyPr/>
        <a:lstStyle/>
        <a:p>
          <a:r>
            <a:rPr lang="en-US"/>
            <a:t>default-src, script-src</a:t>
          </a:r>
        </a:p>
      </dgm:t>
    </dgm:pt>
    <dgm:pt modelId="{CAE37F0B-24C1-44C0-83B6-CC0FF821BDFE}" type="parTrans" cxnId="{F9508485-4267-495E-9BAC-AABA33DAD574}">
      <dgm:prSet/>
      <dgm:spPr/>
      <dgm:t>
        <a:bodyPr/>
        <a:lstStyle/>
        <a:p>
          <a:endParaRPr lang="en-US"/>
        </a:p>
      </dgm:t>
    </dgm:pt>
    <dgm:pt modelId="{D709B3D7-9036-4A4F-898E-A894186893AC}" type="sibTrans" cxnId="{F9508485-4267-495E-9BAC-AABA33DAD574}">
      <dgm:prSet/>
      <dgm:spPr/>
      <dgm:t>
        <a:bodyPr/>
        <a:lstStyle/>
        <a:p>
          <a:endParaRPr lang="en-US"/>
        </a:p>
      </dgm:t>
    </dgm:pt>
    <dgm:pt modelId="{6D8B9CC6-8EC3-492C-A429-721BB503CD1C}">
      <dgm:prSet/>
      <dgm:spPr/>
      <dgm:t>
        <a:bodyPr/>
        <a:lstStyle/>
        <a:p>
          <a:r>
            <a:rPr lang="en-US"/>
            <a:t>Behavior</a:t>
          </a:r>
        </a:p>
      </dgm:t>
    </dgm:pt>
    <dgm:pt modelId="{7EACAFCA-814E-4A95-987A-0ACD3F8FC96E}" type="parTrans" cxnId="{F3617833-5042-4433-9E37-A2DA832CF227}">
      <dgm:prSet/>
      <dgm:spPr/>
      <dgm:t>
        <a:bodyPr/>
        <a:lstStyle/>
        <a:p>
          <a:endParaRPr lang="en-US"/>
        </a:p>
      </dgm:t>
    </dgm:pt>
    <dgm:pt modelId="{FBCB223C-8C72-4EAF-A9EC-5EAC3E7FAEE7}" type="sibTrans" cxnId="{F3617833-5042-4433-9E37-A2DA832CF227}">
      <dgm:prSet/>
      <dgm:spPr/>
      <dgm:t>
        <a:bodyPr/>
        <a:lstStyle/>
        <a:p>
          <a:endParaRPr lang="en-US"/>
        </a:p>
      </dgm:t>
    </dgm:pt>
    <dgm:pt modelId="{9269966B-38C3-421B-8DCB-66626FB263B1}">
      <dgm:prSet/>
      <dgm:spPr/>
      <dgm:t>
        <a:bodyPr/>
        <a:lstStyle/>
        <a:p>
          <a:r>
            <a:rPr lang="en-US"/>
            <a:t>form-action, frame-ancestors</a:t>
          </a:r>
        </a:p>
      </dgm:t>
    </dgm:pt>
    <dgm:pt modelId="{AA6F082F-650C-4F7D-BD75-64B95DC8AB70}" type="parTrans" cxnId="{CFD32B6A-2D21-4A50-8A94-91672F9AB312}">
      <dgm:prSet/>
      <dgm:spPr/>
      <dgm:t>
        <a:bodyPr/>
        <a:lstStyle/>
        <a:p>
          <a:endParaRPr lang="en-US"/>
        </a:p>
      </dgm:t>
    </dgm:pt>
    <dgm:pt modelId="{9FD610BC-8D85-4840-8F96-995E71CC84D1}" type="sibTrans" cxnId="{CFD32B6A-2D21-4A50-8A94-91672F9AB312}">
      <dgm:prSet/>
      <dgm:spPr/>
      <dgm:t>
        <a:bodyPr/>
        <a:lstStyle/>
        <a:p>
          <a:endParaRPr lang="en-US"/>
        </a:p>
      </dgm:t>
    </dgm:pt>
    <dgm:pt modelId="{751635B1-E8AF-4C69-A095-EDA844EE96CB}">
      <dgm:prSet/>
      <dgm:spPr/>
      <dgm:t>
        <a:bodyPr/>
        <a:lstStyle/>
        <a:p>
          <a:r>
            <a:rPr lang="en-US"/>
            <a:t>Reporting</a:t>
          </a:r>
        </a:p>
      </dgm:t>
    </dgm:pt>
    <dgm:pt modelId="{F9AD8557-0F98-4A3D-B241-CCD3C86A2F2E}" type="parTrans" cxnId="{76ADD1BA-4E42-4528-BB39-45CF6616040F}">
      <dgm:prSet/>
      <dgm:spPr/>
      <dgm:t>
        <a:bodyPr/>
        <a:lstStyle/>
        <a:p>
          <a:endParaRPr lang="en-US"/>
        </a:p>
      </dgm:t>
    </dgm:pt>
    <dgm:pt modelId="{7D014316-FB4E-4347-BEAC-12AA127D4D1D}" type="sibTrans" cxnId="{76ADD1BA-4E42-4528-BB39-45CF6616040F}">
      <dgm:prSet/>
      <dgm:spPr/>
      <dgm:t>
        <a:bodyPr/>
        <a:lstStyle/>
        <a:p>
          <a:endParaRPr lang="en-US"/>
        </a:p>
      </dgm:t>
    </dgm:pt>
    <dgm:pt modelId="{500F164D-58FD-42C7-B2D4-DD666D7B7538}">
      <dgm:prSet/>
      <dgm:spPr/>
      <dgm:t>
        <a:bodyPr/>
        <a:lstStyle/>
        <a:p>
          <a:r>
            <a:rPr lang="en-US"/>
            <a:t>report-uri, report-to</a:t>
          </a:r>
        </a:p>
      </dgm:t>
    </dgm:pt>
    <dgm:pt modelId="{7C5532E6-9D91-44BB-B303-4787A89B4FD7}" type="parTrans" cxnId="{68100A43-9B60-4E23-BDA5-BC45D67E66C2}">
      <dgm:prSet/>
      <dgm:spPr/>
      <dgm:t>
        <a:bodyPr/>
        <a:lstStyle/>
        <a:p>
          <a:endParaRPr lang="en-US"/>
        </a:p>
      </dgm:t>
    </dgm:pt>
    <dgm:pt modelId="{92560CDA-0A8E-4664-B333-940D46537597}" type="sibTrans" cxnId="{68100A43-9B60-4E23-BDA5-BC45D67E66C2}">
      <dgm:prSet/>
      <dgm:spPr/>
      <dgm:t>
        <a:bodyPr/>
        <a:lstStyle/>
        <a:p>
          <a:endParaRPr lang="en-US"/>
        </a:p>
      </dgm:t>
    </dgm:pt>
    <dgm:pt modelId="{9A5749B2-81E9-401D-A526-B794C9A47A1D}" type="pres">
      <dgm:prSet presAssocID="{9117B2B3-2CC4-4239-84B4-2222EFC24D81}" presName="linear" presStyleCnt="0">
        <dgm:presLayoutVars>
          <dgm:dir/>
          <dgm:animLvl val="lvl"/>
          <dgm:resizeHandles val="exact"/>
        </dgm:presLayoutVars>
      </dgm:prSet>
      <dgm:spPr/>
    </dgm:pt>
    <dgm:pt modelId="{07E9F691-17B7-4A86-8584-15F8FEA0D1CA}" type="pres">
      <dgm:prSet presAssocID="{34474E65-CBD8-4F9A-A26A-C726F649FECF}" presName="parentLin" presStyleCnt="0"/>
      <dgm:spPr/>
    </dgm:pt>
    <dgm:pt modelId="{03D6A238-9ECB-4436-8307-A044F1B63184}" type="pres">
      <dgm:prSet presAssocID="{34474E65-CBD8-4F9A-A26A-C726F649FECF}" presName="parentLeftMargin" presStyleLbl="node1" presStyleIdx="0" presStyleCnt="3"/>
      <dgm:spPr/>
    </dgm:pt>
    <dgm:pt modelId="{7177B7F5-0FF3-4A83-B7DF-1F1BE08DB9DC}" type="pres">
      <dgm:prSet presAssocID="{34474E65-CBD8-4F9A-A26A-C726F649FEC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223C591-7BAD-4A8D-8E3B-F5B59635AE35}" type="pres">
      <dgm:prSet presAssocID="{34474E65-CBD8-4F9A-A26A-C726F649FECF}" presName="negativeSpace" presStyleCnt="0"/>
      <dgm:spPr/>
    </dgm:pt>
    <dgm:pt modelId="{56A50A64-A670-428C-9061-9D17DA371937}" type="pres">
      <dgm:prSet presAssocID="{34474E65-CBD8-4F9A-A26A-C726F649FECF}" presName="childText" presStyleLbl="conFgAcc1" presStyleIdx="0" presStyleCnt="3">
        <dgm:presLayoutVars>
          <dgm:bulletEnabled val="1"/>
        </dgm:presLayoutVars>
      </dgm:prSet>
      <dgm:spPr/>
    </dgm:pt>
    <dgm:pt modelId="{E85C3C0F-97CB-4414-A804-B0E8FCF38829}" type="pres">
      <dgm:prSet presAssocID="{91EAF225-57D0-454C-84B7-18CA9883CF1E}" presName="spaceBetweenRectangles" presStyleCnt="0"/>
      <dgm:spPr/>
    </dgm:pt>
    <dgm:pt modelId="{D39D7400-809A-42D6-AD2E-2932034737CC}" type="pres">
      <dgm:prSet presAssocID="{6D8B9CC6-8EC3-492C-A429-721BB503CD1C}" presName="parentLin" presStyleCnt="0"/>
      <dgm:spPr/>
    </dgm:pt>
    <dgm:pt modelId="{1B74B76F-6980-4D66-BEA2-3810F02FBE52}" type="pres">
      <dgm:prSet presAssocID="{6D8B9CC6-8EC3-492C-A429-721BB503CD1C}" presName="parentLeftMargin" presStyleLbl="node1" presStyleIdx="0" presStyleCnt="3"/>
      <dgm:spPr/>
    </dgm:pt>
    <dgm:pt modelId="{0F0E3605-D5CD-4AE9-BC92-5EAD61946D8E}" type="pres">
      <dgm:prSet presAssocID="{6D8B9CC6-8EC3-492C-A429-721BB503CD1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1E535FA-3D1B-44DB-BC57-401F915F99EA}" type="pres">
      <dgm:prSet presAssocID="{6D8B9CC6-8EC3-492C-A429-721BB503CD1C}" presName="negativeSpace" presStyleCnt="0"/>
      <dgm:spPr/>
    </dgm:pt>
    <dgm:pt modelId="{C66006C8-5F28-4417-B8AA-20BC4AF505E3}" type="pres">
      <dgm:prSet presAssocID="{6D8B9CC6-8EC3-492C-A429-721BB503CD1C}" presName="childText" presStyleLbl="conFgAcc1" presStyleIdx="1" presStyleCnt="3">
        <dgm:presLayoutVars>
          <dgm:bulletEnabled val="1"/>
        </dgm:presLayoutVars>
      </dgm:prSet>
      <dgm:spPr/>
    </dgm:pt>
    <dgm:pt modelId="{3CFAA365-C1A3-47A6-BBC8-17B8BDEB7481}" type="pres">
      <dgm:prSet presAssocID="{FBCB223C-8C72-4EAF-A9EC-5EAC3E7FAEE7}" presName="spaceBetweenRectangles" presStyleCnt="0"/>
      <dgm:spPr/>
    </dgm:pt>
    <dgm:pt modelId="{E1665D7C-5327-42FD-AC7F-B06EF9BF0E14}" type="pres">
      <dgm:prSet presAssocID="{751635B1-E8AF-4C69-A095-EDA844EE96CB}" presName="parentLin" presStyleCnt="0"/>
      <dgm:spPr/>
    </dgm:pt>
    <dgm:pt modelId="{55F8C329-9AAC-41B4-8448-0D9252C8F78B}" type="pres">
      <dgm:prSet presAssocID="{751635B1-E8AF-4C69-A095-EDA844EE96CB}" presName="parentLeftMargin" presStyleLbl="node1" presStyleIdx="1" presStyleCnt="3"/>
      <dgm:spPr/>
    </dgm:pt>
    <dgm:pt modelId="{5EB13EFB-574D-4CAE-A344-C702BF5AA179}" type="pres">
      <dgm:prSet presAssocID="{751635B1-E8AF-4C69-A095-EDA844EE96C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DFDC645-450D-489A-B685-61024220F322}" type="pres">
      <dgm:prSet presAssocID="{751635B1-E8AF-4C69-A095-EDA844EE96CB}" presName="negativeSpace" presStyleCnt="0"/>
      <dgm:spPr/>
    </dgm:pt>
    <dgm:pt modelId="{8689C30D-4F95-4DAC-A9EB-A6897AB9C64D}" type="pres">
      <dgm:prSet presAssocID="{751635B1-E8AF-4C69-A095-EDA844EE96C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9570D03-B1E1-4B97-AFF0-98FE7F7A9667}" type="presOf" srcId="{6D8B9CC6-8EC3-492C-A429-721BB503CD1C}" destId="{0F0E3605-D5CD-4AE9-BC92-5EAD61946D8E}" srcOrd="1" destOrd="0" presId="urn:microsoft.com/office/officeart/2005/8/layout/list1"/>
    <dgm:cxn modelId="{72635F26-BB4E-4223-9228-77A9108AFA3D}" type="presOf" srcId="{34474E65-CBD8-4F9A-A26A-C726F649FECF}" destId="{03D6A238-9ECB-4436-8307-A044F1B63184}" srcOrd="0" destOrd="0" presId="urn:microsoft.com/office/officeart/2005/8/layout/list1"/>
    <dgm:cxn modelId="{CFAA4427-908B-4427-A6C2-FCCE44101ACE}" type="presOf" srcId="{9269966B-38C3-421B-8DCB-66626FB263B1}" destId="{C66006C8-5F28-4417-B8AA-20BC4AF505E3}" srcOrd="0" destOrd="0" presId="urn:microsoft.com/office/officeart/2005/8/layout/list1"/>
    <dgm:cxn modelId="{599F672D-1FA4-4C1D-9C7B-AE7FF8352C36}" type="presOf" srcId="{6D8B9CC6-8EC3-492C-A429-721BB503CD1C}" destId="{1B74B76F-6980-4D66-BEA2-3810F02FBE52}" srcOrd="0" destOrd="0" presId="urn:microsoft.com/office/officeart/2005/8/layout/list1"/>
    <dgm:cxn modelId="{6EA2DB32-4107-4A24-81DB-866F08FC8377}" type="presOf" srcId="{34474E65-CBD8-4F9A-A26A-C726F649FECF}" destId="{7177B7F5-0FF3-4A83-B7DF-1F1BE08DB9DC}" srcOrd="1" destOrd="0" presId="urn:microsoft.com/office/officeart/2005/8/layout/list1"/>
    <dgm:cxn modelId="{F3617833-5042-4433-9E37-A2DA832CF227}" srcId="{9117B2B3-2CC4-4239-84B4-2222EFC24D81}" destId="{6D8B9CC6-8EC3-492C-A429-721BB503CD1C}" srcOrd="1" destOrd="0" parTransId="{7EACAFCA-814E-4A95-987A-0ACD3F8FC96E}" sibTransId="{FBCB223C-8C72-4EAF-A9EC-5EAC3E7FAEE7}"/>
    <dgm:cxn modelId="{68100A43-9B60-4E23-BDA5-BC45D67E66C2}" srcId="{751635B1-E8AF-4C69-A095-EDA844EE96CB}" destId="{500F164D-58FD-42C7-B2D4-DD666D7B7538}" srcOrd="0" destOrd="0" parTransId="{7C5532E6-9D91-44BB-B303-4787A89B4FD7}" sibTransId="{92560CDA-0A8E-4664-B333-940D46537597}"/>
    <dgm:cxn modelId="{CFD32B6A-2D21-4A50-8A94-91672F9AB312}" srcId="{6D8B9CC6-8EC3-492C-A429-721BB503CD1C}" destId="{9269966B-38C3-421B-8DCB-66626FB263B1}" srcOrd="0" destOrd="0" parTransId="{AA6F082F-650C-4F7D-BD75-64B95DC8AB70}" sibTransId="{9FD610BC-8D85-4840-8F96-995E71CC84D1}"/>
    <dgm:cxn modelId="{965A5C7D-EF46-4057-B674-67799461821D}" type="presOf" srcId="{9117B2B3-2CC4-4239-84B4-2222EFC24D81}" destId="{9A5749B2-81E9-401D-A526-B794C9A47A1D}" srcOrd="0" destOrd="0" presId="urn:microsoft.com/office/officeart/2005/8/layout/list1"/>
    <dgm:cxn modelId="{F9508485-4267-495E-9BAC-AABA33DAD574}" srcId="{34474E65-CBD8-4F9A-A26A-C726F649FECF}" destId="{9FE2E981-284E-4C4B-B1AE-39081295BF62}" srcOrd="0" destOrd="0" parTransId="{CAE37F0B-24C1-44C0-83B6-CC0FF821BDFE}" sibTransId="{D709B3D7-9036-4A4F-898E-A894186893AC}"/>
    <dgm:cxn modelId="{07F0F58E-43F3-4AEE-96D4-A09917218A21}" type="presOf" srcId="{751635B1-E8AF-4C69-A095-EDA844EE96CB}" destId="{5EB13EFB-574D-4CAE-A344-C702BF5AA179}" srcOrd="1" destOrd="0" presId="urn:microsoft.com/office/officeart/2005/8/layout/list1"/>
    <dgm:cxn modelId="{76ADD1BA-4E42-4528-BB39-45CF6616040F}" srcId="{9117B2B3-2CC4-4239-84B4-2222EFC24D81}" destId="{751635B1-E8AF-4C69-A095-EDA844EE96CB}" srcOrd="2" destOrd="0" parTransId="{F9AD8557-0F98-4A3D-B241-CCD3C86A2F2E}" sibTransId="{7D014316-FB4E-4347-BEAC-12AA127D4D1D}"/>
    <dgm:cxn modelId="{D85246BC-9E65-41E5-8F36-3D9E7D0BC4C6}" srcId="{9117B2B3-2CC4-4239-84B4-2222EFC24D81}" destId="{34474E65-CBD8-4F9A-A26A-C726F649FECF}" srcOrd="0" destOrd="0" parTransId="{2FD836A5-0E3D-4F80-A865-DA6C309544A4}" sibTransId="{91EAF225-57D0-454C-84B7-18CA9883CF1E}"/>
    <dgm:cxn modelId="{BD4D7DC3-3458-4D40-93B3-0732D6187FA9}" type="presOf" srcId="{9FE2E981-284E-4C4B-B1AE-39081295BF62}" destId="{56A50A64-A670-428C-9061-9D17DA371937}" srcOrd="0" destOrd="0" presId="urn:microsoft.com/office/officeart/2005/8/layout/list1"/>
    <dgm:cxn modelId="{09DECACD-62A9-4729-853D-F7EE81B1D5F5}" type="presOf" srcId="{751635B1-E8AF-4C69-A095-EDA844EE96CB}" destId="{55F8C329-9AAC-41B4-8448-0D9252C8F78B}" srcOrd="0" destOrd="0" presId="urn:microsoft.com/office/officeart/2005/8/layout/list1"/>
    <dgm:cxn modelId="{21CA7EFE-7DDF-4B44-9508-D61608E89EF8}" type="presOf" srcId="{500F164D-58FD-42C7-B2D4-DD666D7B7538}" destId="{8689C30D-4F95-4DAC-A9EB-A6897AB9C64D}" srcOrd="0" destOrd="0" presId="urn:microsoft.com/office/officeart/2005/8/layout/list1"/>
    <dgm:cxn modelId="{3455AA46-93D4-4A94-A8FC-E6C6C2FCF1CC}" type="presParOf" srcId="{9A5749B2-81E9-401D-A526-B794C9A47A1D}" destId="{07E9F691-17B7-4A86-8584-15F8FEA0D1CA}" srcOrd="0" destOrd="0" presId="urn:microsoft.com/office/officeart/2005/8/layout/list1"/>
    <dgm:cxn modelId="{BB208A4A-2E8A-4BF9-ABF2-6BBF91EDCEE8}" type="presParOf" srcId="{07E9F691-17B7-4A86-8584-15F8FEA0D1CA}" destId="{03D6A238-9ECB-4436-8307-A044F1B63184}" srcOrd="0" destOrd="0" presId="urn:microsoft.com/office/officeart/2005/8/layout/list1"/>
    <dgm:cxn modelId="{62206A00-8BE1-4E88-85A0-8D38FB44008D}" type="presParOf" srcId="{07E9F691-17B7-4A86-8584-15F8FEA0D1CA}" destId="{7177B7F5-0FF3-4A83-B7DF-1F1BE08DB9DC}" srcOrd="1" destOrd="0" presId="urn:microsoft.com/office/officeart/2005/8/layout/list1"/>
    <dgm:cxn modelId="{D2BF1B6A-3F5B-4CB1-B02A-C74DE1CA53F0}" type="presParOf" srcId="{9A5749B2-81E9-401D-A526-B794C9A47A1D}" destId="{0223C591-7BAD-4A8D-8E3B-F5B59635AE35}" srcOrd="1" destOrd="0" presId="urn:microsoft.com/office/officeart/2005/8/layout/list1"/>
    <dgm:cxn modelId="{E631803F-23D0-453B-84B5-1BD121D42CC5}" type="presParOf" srcId="{9A5749B2-81E9-401D-A526-B794C9A47A1D}" destId="{56A50A64-A670-428C-9061-9D17DA371937}" srcOrd="2" destOrd="0" presId="urn:microsoft.com/office/officeart/2005/8/layout/list1"/>
    <dgm:cxn modelId="{65D214B9-34F0-40FD-A295-91F7936BB8B5}" type="presParOf" srcId="{9A5749B2-81E9-401D-A526-B794C9A47A1D}" destId="{E85C3C0F-97CB-4414-A804-B0E8FCF38829}" srcOrd="3" destOrd="0" presId="urn:microsoft.com/office/officeart/2005/8/layout/list1"/>
    <dgm:cxn modelId="{E4B936B0-DAEF-4553-8394-4CF8D82B4318}" type="presParOf" srcId="{9A5749B2-81E9-401D-A526-B794C9A47A1D}" destId="{D39D7400-809A-42D6-AD2E-2932034737CC}" srcOrd="4" destOrd="0" presId="urn:microsoft.com/office/officeart/2005/8/layout/list1"/>
    <dgm:cxn modelId="{D01359C4-3E81-4677-B831-EF824BF3419D}" type="presParOf" srcId="{D39D7400-809A-42D6-AD2E-2932034737CC}" destId="{1B74B76F-6980-4D66-BEA2-3810F02FBE52}" srcOrd="0" destOrd="0" presId="urn:microsoft.com/office/officeart/2005/8/layout/list1"/>
    <dgm:cxn modelId="{089CC520-739C-44BC-BFC1-EBB760907970}" type="presParOf" srcId="{D39D7400-809A-42D6-AD2E-2932034737CC}" destId="{0F0E3605-D5CD-4AE9-BC92-5EAD61946D8E}" srcOrd="1" destOrd="0" presId="urn:microsoft.com/office/officeart/2005/8/layout/list1"/>
    <dgm:cxn modelId="{8D2682BA-1A05-4974-8CAE-E89F12F41334}" type="presParOf" srcId="{9A5749B2-81E9-401D-A526-B794C9A47A1D}" destId="{71E535FA-3D1B-44DB-BC57-401F915F99EA}" srcOrd="5" destOrd="0" presId="urn:microsoft.com/office/officeart/2005/8/layout/list1"/>
    <dgm:cxn modelId="{A40D89AE-44E7-4277-9505-0B63D579DDA0}" type="presParOf" srcId="{9A5749B2-81E9-401D-A526-B794C9A47A1D}" destId="{C66006C8-5F28-4417-B8AA-20BC4AF505E3}" srcOrd="6" destOrd="0" presId="urn:microsoft.com/office/officeart/2005/8/layout/list1"/>
    <dgm:cxn modelId="{7E599D1C-A43E-4EBD-B40C-CE1AC753C8F0}" type="presParOf" srcId="{9A5749B2-81E9-401D-A526-B794C9A47A1D}" destId="{3CFAA365-C1A3-47A6-BBC8-17B8BDEB7481}" srcOrd="7" destOrd="0" presId="urn:microsoft.com/office/officeart/2005/8/layout/list1"/>
    <dgm:cxn modelId="{B9054979-A183-4ABF-A27D-F1226C6DB61B}" type="presParOf" srcId="{9A5749B2-81E9-401D-A526-B794C9A47A1D}" destId="{E1665D7C-5327-42FD-AC7F-B06EF9BF0E14}" srcOrd="8" destOrd="0" presId="urn:microsoft.com/office/officeart/2005/8/layout/list1"/>
    <dgm:cxn modelId="{1A290685-7F30-436B-A218-00B085E72BA5}" type="presParOf" srcId="{E1665D7C-5327-42FD-AC7F-B06EF9BF0E14}" destId="{55F8C329-9AAC-41B4-8448-0D9252C8F78B}" srcOrd="0" destOrd="0" presId="urn:microsoft.com/office/officeart/2005/8/layout/list1"/>
    <dgm:cxn modelId="{78EFEB9E-A139-4773-BEB9-9E651160A31B}" type="presParOf" srcId="{E1665D7C-5327-42FD-AC7F-B06EF9BF0E14}" destId="{5EB13EFB-574D-4CAE-A344-C702BF5AA179}" srcOrd="1" destOrd="0" presId="urn:microsoft.com/office/officeart/2005/8/layout/list1"/>
    <dgm:cxn modelId="{83DABF75-A945-404A-AD83-B4D20CC24972}" type="presParOf" srcId="{9A5749B2-81E9-401D-A526-B794C9A47A1D}" destId="{0DFDC645-450D-489A-B685-61024220F322}" srcOrd="9" destOrd="0" presId="urn:microsoft.com/office/officeart/2005/8/layout/list1"/>
    <dgm:cxn modelId="{41B7DBAA-12E4-48CA-93E9-A50408DF9103}" type="presParOf" srcId="{9A5749B2-81E9-401D-A526-B794C9A47A1D}" destId="{8689C30D-4F95-4DAC-A9EB-A6897AB9C64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E21DDF2-74D5-4527-80FF-61A9DB987F7D}" type="doc">
      <dgm:prSet loTypeId="urn:microsoft.com/office/officeart/2008/layout/LinedList" loCatId="list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73618723-83F5-4854-8132-EDA7C3BF7491}">
      <dgm:prSet/>
      <dgm:spPr/>
      <dgm:t>
        <a:bodyPr/>
        <a:lstStyle/>
        <a:p>
          <a:r>
            <a:rPr lang="en-US"/>
            <a:t>Using 'unsafe-inline' allows inline scripts (XSS risk).</a:t>
          </a:r>
        </a:p>
      </dgm:t>
    </dgm:pt>
    <dgm:pt modelId="{059E1F24-1934-44FA-9C97-FC04517A26B0}" type="parTrans" cxnId="{8683FCA9-D414-47D6-8DF2-C83064B18658}">
      <dgm:prSet/>
      <dgm:spPr/>
      <dgm:t>
        <a:bodyPr/>
        <a:lstStyle/>
        <a:p>
          <a:endParaRPr lang="en-US"/>
        </a:p>
      </dgm:t>
    </dgm:pt>
    <dgm:pt modelId="{2B6D5F0B-7E99-4D63-92B7-CE6640329DD3}" type="sibTrans" cxnId="{8683FCA9-D414-47D6-8DF2-C83064B18658}">
      <dgm:prSet/>
      <dgm:spPr/>
      <dgm:t>
        <a:bodyPr/>
        <a:lstStyle/>
        <a:p>
          <a:endParaRPr lang="en-US"/>
        </a:p>
      </dgm:t>
    </dgm:pt>
    <dgm:pt modelId="{75DF5E5E-C23F-40AE-8B8A-A558B7DCF7FD}">
      <dgm:prSet/>
      <dgm:spPr/>
      <dgm:t>
        <a:bodyPr/>
        <a:lstStyle/>
        <a:p>
          <a:r>
            <a:rPr lang="en-US"/>
            <a:t>'unsafe-eval' enables eval() </a:t>
          </a:r>
        </a:p>
      </dgm:t>
    </dgm:pt>
    <dgm:pt modelId="{EDF51DB1-5EBD-47FF-A1C4-182561B40CA3}" type="parTrans" cxnId="{9B2F0DA6-6F5B-42C9-B36A-959F6A762B43}">
      <dgm:prSet/>
      <dgm:spPr/>
      <dgm:t>
        <a:bodyPr/>
        <a:lstStyle/>
        <a:p>
          <a:endParaRPr lang="en-US"/>
        </a:p>
      </dgm:t>
    </dgm:pt>
    <dgm:pt modelId="{AD693DB5-F0D9-4B01-8E2C-0238C3054049}" type="sibTrans" cxnId="{9B2F0DA6-6F5B-42C9-B36A-959F6A762B43}">
      <dgm:prSet/>
      <dgm:spPr/>
      <dgm:t>
        <a:bodyPr/>
        <a:lstStyle/>
        <a:p>
          <a:endParaRPr lang="en-US"/>
        </a:p>
      </dgm:t>
    </dgm:pt>
    <dgm:pt modelId="{3351A913-8889-4926-9CF1-93DE21206863}">
      <dgm:prSet/>
      <dgm:spPr/>
      <dgm:t>
        <a:bodyPr/>
        <a:lstStyle/>
        <a:p>
          <a:r>
            <a:rPr lang="en-US"/>
            <a:t>Wildcards like * permit any domain to load resources.</a:t>
          </a:r>
        </a:p>
      </dgm:t>
    </dgm:pt>
    <dgm:pt modelId="{B4382CA8-0288-4509-A059-200889DA8B3C}" type="parTrans" cxnId="{13ADBC87-6F2C-47F4-B72D-CBD2F3C16C94}">
      <dgm:prSet/>
      <dgm:spPr/>
      <dgm:t>
        <a:bodyPr/>
        <a:lstStyle/>
        <a:p>
          <a:endParaRPr lang="en-US"/>
        </a:p>
      </dgm:t>
    </dgm:pt>
    <dgm:pt modelId="{E1A4C9F4-ED12-4512-8FAE-7B0871E12EC3}" type="sibTrans" cxnId="{13ADBC87-6F2C-47F4-B72D-CBD2F3C16C94}">
      <dgm:prSet/>
      <dgm:spPr/>
      <dgm:t>
        <a:bodyPr/>
        <a:lstStyle/>
        <a:p>
          <a:endParaRPr lang="en-US"/>
        </a:p>
      </dgm:t>
    </dgm:pt>
    <dgm:pt modelId="{F16D455F-44CA-44A5-9F02-DFF3E2C11383}">
      <dgm:prSet/>
      <dgm:spPr/>
      <dgm:t>
        <a:bodyPr/>
        <a:lstStyle/>
        <a:p>
          <a:r>
            <a:rPr lang="en-US"/>
            <a:t>Example:</a:t>
          </a:r>
        </a:p>
      </dgm:t>
    </dgm:pt>
    <dgm:pt modelId="{CA551C63-98E3-4FC3-BECB-EC6EAFD758EE}" type="parTrans" cxnId="{D2261304-348F-46F2-9A25-E8BA65E3CF1F}">
      <dgm:prSet/>
      <dgm:spPr/>
      <dgm:t>
        <a:bodyPr/>
        <a:lstStyle/>
        <a:p>
          <a:endParaRPr lang="en-US"/>
        </a:p>
      </dgm:t>
    </dgm:pt>
    <dgm:pt modelId="{88DD5E85-C4D9-43C9-962B-0F3B216B881C}" type="sibTrans" cxnId="{D2261304-348F-46F2-9A25-E8BA65E3CF1F}">
      <dgm:prSet/>
      <dgm:spPr/>
      <dgm:t>
        <a:bodyPr/>
        <a:lstStyle/>
        <a:p>
          <a:endParaRPr lang="en-US"/>
        </a:p>
      </dgm:t>
    </dgm:pt>
    <dgm:pt modelId="{3C5AF114-1436-44B2-A98F-28D4E770FA97}">
      <dgm:prSet/>
      <dgm:spPr/>
      <dgm:t>
        <a:bodyPr/>
        <a:lstStyle/>
        <a:p>
          <a:r>
            <a:rPr lang="en-US"/>
            <a:t>Content-Security-Policy: script-src * 'unsafe-inline' 'unsafe-eval';</a:t>
          </a:r>
        </a:p>
      </dgm:t>
    </dgm:pt>
    <dgm:pt modelId="{F7D1AB8D-27A8-49A8-8768-93183CC30E67}" type="parTrans" cxnId="{3BC618A5-8AB0-4936-8197-4960995FF7B9}">
      <dgm:prSet/>
      <dgm:spPr/>
      <dgm:t>
        <a:bodyPr/>
        <a:lstStyle/>
        <a:p>
          <a:endParaRPr lang="en-US"/>
        </a:p>
      </dgm:t>
    </dgm:pt>
    <dgm:pt modelId="{4E0183DE-E644-4F9B-80C5-0889E600B95A}" type="sibTrans" cxnId="{3BC618A5-8AB0-4936-8197-4960995FF7B9}">
      <dgm:prSet/>
      <dgm:spPr/>
      <dgm:t>
        <a:bodyPr/>
        <a:lstStyle/>
        <a:p>
          <a:endParaRPr lang="en-US"/>
        </a:p>
      </dgm:t>
    </dgm:pt>
    <dgm:pt modelId="{46372E59-AE55-49A1-9148-84B94A44ED73}" type="pres">
      <dgm:prSet presAssocID="{2E21DDF2-74D5-4527-80FF-61A9DB987F7D}" presName="vert0" presStyleCnt="0">
        <dgm:presLayoutVars>
          <dgm:dir/>
          <dgm:animOne val="branch"/>
          <dgm:animLvl val="lvl"/>
        </dgm:presLayoutVars>
      </dgm:prSet>
      <dgm:spPr/>
    </dgm:pt>
    <dgm:pt modelId="{68838DBF-4F30-4B53-B921-909631876F1E}" type="pres">
      <dgm:prSet presAssocID="{73618723-83F5-4854-8132-EDA7C3BF7491}" presName="thickLine" presStyleLbl="alignNode1" presStyleIdx="0" presStyleCnt="5"/>
      <dgm:spPr/>
    </dgm:pt>
    <dgm:pt modelId="{F3332463-147B-4D94-845D-8B2D839C7286}" type="pres">
      <dgm:prSet presAssocID="{73618723-83F5-4854-8132-EDA7C3BF7491}" presName="horz1" presStyleCnt="0"/>
      <dgm:spPr/>
    </dgm:pt>
    <dgm:pt modelId="{B197077A-0323-4B0B-A721-F656853742B8}" type="pres">
      <dgm:prSet presAssocID="{73618723-83F5-4854-8132-EDA7C3BF7491}" presName="tx1" presStyleLbl="revTx" presStyleIdx="0" presStyleCnt="5"/>
      <dgm:spPr/>
    </dgm:pt>
    <dgm:pt modelId="{8700CD15-2B70-4D13-B3BE-156F92AB5649}" type="pres">
      <dgm:prSet presAssocID="{73618723-83F5-4854-8132-EDA7C3BF7491}" presName="vert1" presStyleCnt="0"/>
      <dgm:spPr/>
    </dgm:pt>
    <dgm:pt modelId="{F5187B16-CC36-4FE4-A2F4-1E6B75AF3B10}" type="pres">
      <dgm:prSet presAssocID="{75DF5E5E-C23F-40AE-8B8A-A558B7DCF7FD}" presName="thickLine" presStyleLbl="alignNode1" presStyleIdx="1" presStyleCnt="5"/>
      <dgm:spPr/>
    </dgm:pt>
    <dgm:pt modelId="{3EBE1C90-9BA5-4892-869A-B19AA41CC754}" type="pres">
      <dgm:prSet presAssocID="{75DF5E5E-C23F-40AE-8B8A-A558B7DCF7FD}" presName="horz1" presStyleCnt="0"/>
      <dgm:spPr/>
    </dgm:pt>
    <dgm:pt modelId="{A22FF146-94D1-4F6E-803E-90F18A14ECA3}" type="pres">
      <dgm:prSet presAssocID="{75DF5E5E-C23F-40AE-8B8A-A558B7DCF7FD}" presName="tx1" presStyleLbl="revTx" presStyleIdx="1" presStyleCnt="5"/>
      <dgm:spPr/>
    </dgm:pt>
    <dgm:pt modelId="{69E4BC9C-020A-4E73-B009-FDC434B20EF3}" type="pres">
      <dgm:prSet presAssocID="{75DF5E5E-C23F-40AE-8B8A-A558B7DCF7FD}" presName="vert1" presStyleCnt="0"/>
      <dgm:spPr/>
    </dgm:pt>
    <dgm:pt modelId="{C58E662A-3CBA-4349-81F4-EA3A2DA20C7B}" type="pres">
      <dgm:prSet presAssocID="{3351A913-8889-4926-9CF1-93DE21206863}" presName="thickLine" presStyleLbl="alignNode1" presStyleIdx="2" presStyleCnt="5"/>
      <dgm:spPr/>
    </dgm:pt>
    <dgm:pt modelId="{40A6613C-575D-4629-857C-57195E1B5727}" type="pres">
      <dgm:prSet presAssocID="{3351A913-8889-4926-9CF1-93DE21206863}" presName="horz1" presStyleCnt="0"/>
      <dgm:spPr/>
    </dgm:pt>
    <dgm:pt modelId="{73769FA3-688A-497F-9B48-C7E82ACD05A4}" type="pres">
      <dgm:prSet presAssocID="{3351A913-8889-4926-9CF1-93DE21206863}" presName="tx1" presStyleLbl="revTx" presStyleIdx="2" presStyleCnt="5"/>
      <dgm:spPr/>
    </dgm:pt>
    <dgm:pt modelId="{3C95441A-E94C-499E-9363-846BE3B7505D}" type="pres">
      <dgm:prSet presAssocID="{3351A913-8889-4926-9CF1-93DE21206863}" presName="vert1" presStyleCnt="0"/>
      <dgm:spPr/>
    </dgm:pt>
    <dgm:pt modelId="{DA4EAF07-F01A-4BFA-802F-EFAA8FDA2B17}" type="pres">
      <dgm:prSet presAssocID="{F16D455F-44CA-44A5-9F02-DFF3E2C11383}" presName="thickLine" presStyleLbl="alignNode1" presStyleIdx="3" presStyleCnt="5"/>
      <dgm:spPr/>
    </dgm:pt>
    <dgm:pt modelId="{BCF85A6C-7990-48B3-BD19-C5F38FEC890C}" type="pres">
      <dgm:prSet presAssocID="{F16D455F-44CA-44A5-9F02-DFF3E2C11383}" presName="horz1" presStyleCnt="0"/>
      <dgm:spPr/>
    </dgm:pt>
    <dgm:pt modelId="{BE0B664C-14E1-46FB-A45F-1267C6608337}" type="pres">
      <dgm:prSet presAssocID="{F16D455F-44CA-44A5-9F02-DFF3E2C11383}" presName="tx1" presStyleLbl="revTx" presStyleIdx="3" presStyleCnt="5"/>
      <dgm:spPr/>
    </dgm:pt>
    <dgm:pt modelId="{A1322273-1649-449E-BFFC-B0DE154ACA12}" type="pres">
      <dgm:prSet presAssocID="{F16D455F-44CA-44A5-9F02-DFF3E2C11383}" presName="vert1" presStyleCnt="0"/>
      <dgm:spPr/>
    </dgm:pt>
    <dgm:pt modelId="{782EA4C6-DBFF-4D64-9717-E219EAF8EA81}" type="pres">
      <dgm:prSet presAssocID="{3C5AF114-1436-44B2-A98F-28D4E770FA97}" presName="thickLine" presStyleLbl="alignNode1" presStyleIdx="4" presStyleCnt="5"/>
      <dgm:spPr/>
    </dgm:pt>
    <dgm:pt modelId="{6D5723BE-F323-4C74-A676-01748FA55687}" type="pres">
      <dgm:prSet presAssocID="{3C5AF114-1436-44B2-A98F-28D4E770FA97}" presName="horz1" presStyleCnt="0"/>
      <dgm:spPr/>
    </dgm:pt>
    <dgm:pt modelId="{5A7EF90A-B7BC-4DF0-8875-F0B99DF16682}" type="pres">
      <dgm:prSet presAssocID="{3C5AF114-1436-44B2-A98F-28D4E770FA97}" presName="tx1" presStyleLbl="revTx" presStyleIdx="4" presStyleCnt="5"/>
      <dgm:spPr/>
    </dgm:pt>
    <dgm:pt modelId="{D1B88695-A73B-410A-8C24-1C5279568463}" type="pres">
      <dgm:prSet presAssocID="{3C5AF114-1436-44B2-A98F-28D4E770FA97}" presName="vert1" presStyleCnt="0"/>
      <dgm:spPr/>
    </dgm:pt>
  </dgm:ptLst>
  <dgm:cxnLst>
    <dgm:cxn modelId="{D2261304-348F-46F2-9A25-E8BA65E3CF1F}" srcId="{2E21DDF2-74D5-4527-80FF-61A9DB987F7D}" destId="{F16D455F-44CA-44A5-9F02-DFF3E2C11383}" srcOrd="3" destOrd="0" parTransId="{CA551C63-98E3-4FC3-BECB-EC6EAFD758EE}" sibTransId="{88DD5E85-C4D9-43C9-962B-0F3B216B881C}"/>
    <dgm:cxn modelId="{9945783D-38AE-4ECA-9D41-C3FB46CEB0CE}" type="presOf" srcId="{75DF5E5E-C23F-40AE-8B8A-A558B7DCF7FD}" destId="{A22FF146-94D1-4F6E-803E-90F18A14ECA3}" srcOrd="0" destOrd="0" presId="urn:microsoft.com/office/officeart/2008/layout/LinedList"/>
    <dgm:cxn modelId="{4EDBD360-C707-41E5-B56C-5C5F2F812981}" type="presOf" srcId="{F16D455F-44CA-44A5-9F02-DFF3E2C11383}" destId="{BE0B664C-14E1-46FB-A45F-1267C6608337}" srcOrd="0" destOrd="0" presId="urn:microsoft.com/office/officeart/2008/layout/LinedList"/>
    <dgm:cxn modelId="{6CC1B15A-A6F7-4773-B933-1D4FAB18C896}" type="presOf" srcId="{73618723-83F5-4854-8132-EDA7C3BF7491}" destId="{B197077A-0323-4B0B-A721-F656853742B8}" srcOrd="0" destOrd="0" presId="urn:microsoft.com/office/officeart/2008/layout/LinedList"/>
    <dgm:cxn modelId="{13ADBC87-6F2C-47F4-B72D-CBD2F3C16C94}" srcId="{2E21DDF2-74D5-4527-80FF-61A9DB987F7D}" destId="{3351A913-8889-4926-9CF1-93DE21206863}" srcOrd="2" destOrd="0" parTransId="{B4382CA8-0288-4509-A059-200889DA8B3C}" sibTransId="{E1A4C9F4-ED12-4512-8FAE-7B0871E12EC3}"/>
    <dgm:cxn modelId="{3BC618A5-8AB0-4936-8197-4960995FF7B9}" srcId="{2E21DDF2-74D5-4527-80FF-61A9DB987F7D}" destId="{3C5AF114-1436-44B2-A98F-28D4E770FA97}" srcOrd="4" destOrd="0" parTransId="{F7D1AB8D-27A8-49A8-8768-93183CC30E67}" sibTransId="{4E0183DE-E644-4F9B-80C5-0889E600B95A}"/>
    <dgm:cxn modelId="{9B2F0DA6-6F5B-42C9-B36A-959F6A762B43}" srcId="{2E21DDF2-74D5-4527-80FF-61A9DB987F7D}" destId="{75DF5E5E-C23F-40AE-8B8A-A558B7DCF7FD}" srcOrd="1" destOrd="0" parTransId="{EDF51DB1-5EBD-47FF-A1C4-182561B40CA3}" sibTransId="{AD693DB5-F0D9-4B01-8E2C-0238C3054049}"/>
    <dgm:cxn modelId="{385519A9-C27E-4E04-A0DB-A3E06875221B}" type="presOf" srcId="{2E21DDF2-74D5-4527-80FF-61A9DB987F7D}" destId="{46372E59-AE55-49A1-9148-84B94A44ED73}" srcOrd="0" destOrd="0" presId="urn:microsoft.com/office/officeart/2008/layout/LinedList"/>
    <dgm:cxn modelId="{8683FCA9-D414-47D6-8DF2-C83064B18658}" srcId="{2E21DDF2-74D5-4527-80FF-61A9DB987F7D}" destId="{73618723-83F5-4854-8132-EDA7C3BF7491}" srcOrd="0" destOrd="0" parTransId="{059E1F24-1934-44FA-9C97-FC04517A26B0}" sibTransId="{2B6D5F0B-7E99-4D63-92B7-CE6640329DD3}"/>
    <dgm:cxn modelId="{586396C5-D683-4021-95DA-AEAA00BF5BE0}" type="presOf" srcId="{3351A913-8889-4926-9CF1-93DE21206863}" destId="{73769FA3-688A-497F-9B48-C7E82ACD05A4}" srcOrd="0" destOrd="0" presId="urn:microsoft.com/office/officeart/2008/layout/LinedList"/>
    <dgm:cxn modelId="{E61328CC-0EFD-460C-84AE-8F86E4C8DC83}" type="presOf" srcId="{3C5AF114-1436-44B2-A98F-28D4E770FA97}" destId="{5A7EF90A-B7BC-4DF0-8875-F0B99DF16682}" srcOrd="0" destOrd="0" presId="urn:microsoft.com/office/officeart/2008/layout/LinedList"/>
    <dgm:cxn modelId="{2C70FB72-7387-41A8-9E2A-A2E651642905}" type="presParOf" srcId="{46372E59-AE55-49A1-9148-84B94A44ED73}" destId="{68838DBF-4F30-4B53-B921-909631876F1E}" srcOrd="0" destOrd="0" presId="urn:microsoft.com/office/officeart/2008/layout/LinedList"/>
    <dgm:cxn modelId="{7141AA1F-F2CA-4B02-840A-29FB83E6C467}" type="presParOf" srcId="{46372E59-AE55-49A1-9148-84B94A44ED73}" destId="{F3332463-147B-4D94-845D-8B2D839C7286}" srcOrd="1" destOrd="0" presId="urn:microsoft.com/office/officeart/2008/layout/LinedList"/>
    <dgm:cxn modelId="{420EBA56-AA55-48F8-AB3B-E75445D89D8C}" type="presParOf" srcId="{F3332463-147B-4D94-845D-8B2D839C7286}" destId="{B197077A-0323-4B0B-A721-F656853742B8}" srcOrd="0" destOrd="0" presId="urn:microsoft.com/office/officeart/2008/layout/LinedList"/>
    <dgm:cxn modelId="{3F74277C-D02D-40E4-B1E8-C32638766CDD}" type="presParOf" srcId="{F3332463-147B-4D94-845D-8B2D839C7286}" destId="{8700CD15-2B70-4D13-B3BE-156F92AB5649}" srcOrd="1" destOrd="0" presId="urn:microsoft.com/office/officeart/2008/layout/LinedList"/>
    <dgm:cxn modelId="{ACE2C731-8933-442F-8307-3B01AF8D21B6}" type="presParOf" srcId="{46372E59-AE55-49A1-9148-84B94A44ED73}" destId="{F5187B16-CC36-4FE4-A2F4-1E6B75AF3B10}" srcOrd="2" destOrd="0" presId="urn:microsoft.com/office/officeart/2008/layout/LinedList"/>
    <dgm:cxn modelId="{DEC37FC0-1BB2-4D26-8506-3BCD4F7ABBF2}" type="presParOf" srcId="{46372E59-AE55-49A1-9148-84B94A44ED73}" destId="{3EBE1C90-9BA5-4892-869A-B19AA41CC754}" srcOrd="3" destOrd="0" presId="urn:microsoft.com/office/officeart/2008/layout/LinedList"/>
    <dgm:cxn modelId="{DFC5A98E-C196-4C7C-BF64-AA04BB670F7E}" type="presParOf" srcId="{3EBE1C90-9BA5-4892-869A-B19AA41CC754}" destId="{A22FF146-94D1-4F6E-803E-90F18A14ECA3}" srcOrd="0" destOrd="0" presId="urn:microsoft.com/office/officeart/2008/layout/LinedList"/>
    <dgm:cxn modelId="{B0C21886-C146-443C-8C09-6D4E433241B6}" type="presParOf" srcId="{3EBE1C90-9BA5-4892-869A-B19AA41CC754}" destId="{69E4BC9C-020A-4E73-B009-FDC434B20EF3}" srcOrd="1" destOrd="0" presId="urn:microsoft.com/office/officeart/2008/layout/LinedList"/>
    <dgm:cxn modelId="{73F29E2E-F55A-482D-A6D0-AC2DA0DD5969}" type="presParOf" srcId="{46372E59-AE55-49A1-9148-84B94A44ED73}" destId="{C58E662A-3CBA-4349-81F4-EA3A2DA20C7B}" srcOrd="4" destOrd="0" presId="urn:microsoft.com/office/officeart/2008/layout/LinedList"/>
    <dgm:cxn modelId="{73DF3F32-70D3-4C48-9251-F9FF47720668}" type="presParOf" srcId="{46372E59-AE55-49A1-9148-84B94A44ED73}" destId="{40A6613C-575D-4629-857C-57195E1B5727}" srcOrd="5" destOrd="0" presId="urn:microsoft.com/office/officeart/2008/layout/LinedList"/>
    <dgm:cxn modelId="{8F26D3A9-EF68-4082-A7EA-562E8D3B19DA}" type="presParOf" srcId="{40A6613C-575D-4629-857C-57195E1B5727}" destId="{73769FA3-688A-497F-9B48-C7E82ACD05A4}" srcOrd="0" destOrd="0" presId="urn:microsoft.com/office/officeart/2008/layout/LinedList"/>
    <dgm:cxn modelId="{2919F62F-DF7D-4982-80EF-6B54A873BE63}" type="presParOf" srcId="{40A6613C-575D-4629-857C-57195E1B5727}" destId="{3C95441A-E94C-499E-9363-846BE3B7505D}" srcOrd="1" destOrd="0" presId="urn:microsoft.com/office/officeart/2008/layout/LinedList"/>
    <dgm:cxn modelId="{27D31353-E2A5-41FF-84FE-43ED88D22A9F}" type="presParOf" srcId="{46372E59-AE55-49A1-9148-84B94A44ED73}" destId="{DA4EAF07-F01A-4BFA-802F-EFAA8FDA2B17}" srcOrd="6" destOrd="0" presId="urn:microsoft.com/office/officeart/2008/layout/LinedList"/>
    <dgm:cxn modelId="{EFA0D970-1B13-4049-A587-19455E5FFB62}" type="presParOf" srcId="{46372E59-AE55-49A1-9148-84B94A44ED73}" destId="{BCF85A6C-7990-48B3-BD19-C5F38FEC890C}" srcOrd="7" destOrd="0" presId="urn:microsoft.com/office/officeart/2008/layout/LinedList"/>
    <dgm:cxn modelId="{383F6FB7-9F40-4655-BEE2-60DA8874A0D6}" type="presParOf" srcId="{BCF85A6C-7990-48B3-BD19-C5F38FEC890C}" destId="{BE0B664C-14E1-46FB-A45F-1267C6608337}" srcOrd="0" destOrd="0" presId="urn:microsoft.com/office/officeart/2008/layout/LinedList"/>
    <dgm:cxn modelId="{E2D6290B-BF98-4CFE-9CC3-1306A57334D8}" type="presParOf" srcId="{BCF85A6C-7990-48B3-BD19-C5F38FEC890C}" destId="{A1322273-1649-449E-BFFC-B0DE154ACA12}" srcOrd="1" destOrd="0" presId="urn:microsoft.com/office/officeart/2008/layout/LinedList"/>
    <dgm:cxn modelId="{D264884D-485A-4353-982A-CE36AE1385AB}" type="presParOf" srcId="{46372E59-AE55-49A1-9148-84B94A44ED73}" destId="{782EA4C6-DBFF-4D64-9717-E219EAF8EA81}" srcOrd="8" destOrd="0" presId="urn:microsoft.com/office/officeart/2008/layout/LinedList"/>
    <dgm:cxn modelId="{C08CBE70-17CA-4485-9B15-0BCBB1B9137F}" type="presParOf" srcId="{46372E59-AE55-49A1-9148-84B94A44ED73}" destId="{6D5723BE-F323-4C74-A676-01748FA55687}" srcOrd="9" destOrd="0" presId="urn:microsoft.com/office/officeart/2008/layout/LinedList"/>
    <dgm:cxn modelId="{4BBF1DDD-5F0A-41BF-8841-F4DE77AABDA8}" type="presParOf" srcId="{6D5723BE-F323-4C74-A676-01748FA55687}" destId="{5A7EF90A-B7BC-4DF0-8875-F0B99DF16682}" srcOrd="0" destOrd="0" presId="urn:microsoft.com/office/officeart/2008/layout/LinedList"/>
    <dgm:cxn modelId="{DCCA5D3F-1C72-4CC3-BA1B-EF732D223BAF}" type="presParOf" srcId="{6D5723BE-F323-4C74-A676-01748FA55687}" destId="{D1B88695-A73B-410A-8C24-1C527956846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DFB9441-647A-40FF-BAB7-CA4442BD41A8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48BF6E7E-435F-4CB1-8682-057FF7225FD3}">
      <dgm:prSet/>
      <dgm:spPr/>
      <dgm:t>
        <a:bodyPr/>
        <a:lstStyle/>
        <a:p>
          <a:r>
            <a:rPr lang="en-US"/>
            <a:t>Copy-pasted CSPs from coding sites.</a:t>
          </a:r>
        </a:p>
      </dgm:t>
    </dgm:pt>
    <dgm:pt modelId="{99E279D5-698B-42D2-A7D9-7452911B1CFE}" type="parTrans" cxnId="{1192F821-6B0F-40CA-81E5-7862943779AA}">
      <dgm:prSet/>
      <dgm:spPr/>
      <dgm:t>
        <a:bodyPr/>
        <a:lstStyle/>
        <a:p>
          <a:endParaRPr lang="en-US"/>
        </a:p>
      </dgm:t>
    </dgm:pt>
    <dgm:pt modelId="{51669BF0-6874-4E1E-9B6C-CF2D59F1FF39}" type="sibTrans" cxnId="{1192F821-6B0F-40CA-81E5-7862943779AA}">
      <dgm:prSet/>
      <dgm:spPr/>
      <dgm:t>
        <a:bodyPr/>
        <a:lstStyle/>
        <a:p>
          <a:endParaRPr lang="en-US"/>
        </a:p>
      </dgm:t>
    </dgm:pt>
    <dgm:pt modelId="{C91692FC-EFCE-41DB-99E2-6328F774B5DF}">
      <dgm:prSet/>
      <dgm:spPr/>
      <dgm:t>
        <a:bodyPr/>
        <a:lstStyle/>
        <a:p>
          <a:r>
            <a:rPr lang="en-US"/>
            <a:t>Using report-only mode indefinitely.</a:t>
          </a:r>
        </a:p>
      </dgm:t>
    </dgm:pt>
    <dgm:pt modelId="{657DD6E2-EBAE-46E7-B173-71AE0176C9FF}" type="parTrans" cxnId="{0AF5228B-02ED-4E2F-898E-1E596CA2E065}">
      <dgm:prSet/>
      <dgm:spPr/>
      <dgm:t>
        <a:bodyPr/>
        <a:lstStyle/>
        <a:p>
          <a:endParaRPr lang="en-US"/>
        </a:p>
      </dgm:t>
    </dgm:pt>
    <dgm:pt modelId="{8887F94A-1A03-4F68-96EF-0ACBF052BCD3}" type="sibTrans" cxnId="{0AF5228B-02ED-4E2F-898E-1E596CA2E065}">
      <dgm:prSet/>
      <dgm:spPr/>
      <dgm:t>
        <a:bodyPr/>
        <a:lstStyle/>
        <a:p>
          <a:endParaRPr lang="en-US"/>
        </a:p>
      </dgm:t>
    </dgm:pt>
    <dgm:pt modelId="{EFB9285C-C210-41ED-853C-8788B06B2EEB}">
      <dgm:prSet/>
      <dgm:spPr/>
      <dgm:t>
        <a:bodyPr/>
        <a:lstStyle/>
        <a:p>
          <a:r>
            <a:rPr lang="en-US"/>
            <a:t>Not validating third-party scripts.</a:t>
          </a:r>
        </a:p>
      </dgm:t>
    </dgm:pt>
    <dgm:pt modelId="{2C37077D-B555-41B3-B718-3A2CCB059A4F}" type="parTrans" cxnId="{6C971701-408D-4004-B4CD-C6863AA321FC}">
      <dgm:prSet/>
      <dgm:spPr/>
      <dgm:t>
        <a:bodyPr/>
        <a:lstStyle/>
        <a:p>
          <a:endParaRPr lang="en-US"/>
        </a:p>
      </dgm:t>
    </dgm:pt>
    <dgm:pt modelId="{92962AE3-CD44-4D9C-82EF-4B8910E7BA3B}" type="sibTrans" cxnId="{6C971701-408D-4004-B4CD-C6863AA321FC}">
      <dgm:prSet/>
      <dgm:spPr/>
      <dgm:t>
        <a:bodyPr/>
        <a:lstStyle/>
        <a:p>
          <a:endParaRPr lang="en-US"/>
        </a:p>
      </dgm:t>
    </dgm:pt>
    <dgm:pt modelId="{5C7F1869-CB5F-4BA2-A3C1-1BDAA926AF91}">
      <dgm:prSet/>
      <dgm:spPr/>
      <dgm:t>
        <a:bodyPr/>
        <a:lstStyle/>
        <a:p>
          <a:r>
            <a:rPr lang="en-US"/>
            <a:t>Forgetting to update CSP as the app changes.</a:t>
          </a:r>
        </a:p>
      </dgm:t>
    </dgm:pt>
    <dgm:pt modelId="{846EA189-BE30-4B82-90C6-577F623D077D}" type="parTrans" cxnId="{2CF8F91F-3076-4A73-A26A-62808F3CAF8D}">
      <dgm:prSet/>
      <dgm:spPr/>
      <dgm:t>
        <a:bodyPr/>
        <a:lstStyle/>
        <a:p>
          <a:endParaRPr lang="en-US"/>
        </a:p>
      </dgm:t>
    </dgm:pt>
    <dgm:pt modelId="{F40A6D06-6C11-42D6-A00E-2065F2930DCB}" type="sibTrans" cxnId="{2CF8F91F-3076-4A73-A26A-62808F3CAF8D}">
      <dgm:prSet/>
      <dgm:spPr/>
      <dgm:t>
        <a:bodyPr/>
        <a:lstStyle/>
        <a:p>
          <a:endParaRPr lang="en-US"/>
        </a:p>
      </dgm:t>
    </dgm:pt>
    <dgm:pt modelId="{6FFCABF7-68B4-40F8-9875-486207342D60}" type="pres">
      <dgm:prSet presAssocID="{ADFB9441-647A-40FF-BAB7-CA4442BD41A8}" presName="vert0" presStyleCnt="0">
        <dgm:presLayoutVars>
          <dgm:dir/>
          <dgm:animOne val="branch"/>
          <dgm:animLvl val="lvl"/>
        </dgm:presLayoutVars>
      </dgm:prSet>
      <dgm:spPr/>
    </dgm:pt>
    <dgm:pt modelId="{1F85060B-1860-4F8D-887F-A1AB44F22DDA}" type="pres">
      <dgm:prSet presAssocID="{48BF6E7E-435F-4CB1-8682-057FF7225FD3}" presName="thickLine" presStyleLbl="alignNode1" presStyleIdx="0" presStyleCnt="4"/>
      <dgm:spPr/>
    </dgm:pt>
    <dgm:pt modelId="{B319EA51-C8B1-49FB-B365-F1A690AB217B}" type="pres">
      <dgm:prSet presAssocID="{48BF6E7E-435F-4CB1-8682-057FF7225FD3}" presName="horz1" presStyleCnt="0"/>
      <dgm:spPr/>
    </dgm:pt>
    <dgm:pt modelId="{6A6D97EA-B311-465A-82DA-B6D262ED9B7C}" type="pres">
      <dgm:prSet presAssocID="{48BF6E7E-435F-4CB1-8682-057FF7225FD3}" presName="tx1" presStyleLbl="revTx" presStyleIdx="0" presStyleCnt="4"/>
      <dgm:spPr/>
    </dgm:pt>
    <dgm:pt modelId="{F267C5E2-7680-4956-9B98-0EF98E5A008A}" type="pres">
      <dgm:prSet presAssocID="{48BF6E7E-435F-4CB1-8682-057FF7225FD3}" presName="vert1" presStyleCnt="0"/>
      <dgm:spPr/>
    </dgm:pt>
    <dgm:pt modelId="{B1E601C9-DB10-4212-8627-CEABCD8F0036}" type="pres">
      <dgm:prSet presAssocID="{C91692FC-EFCE-41DB-99E2-6328F774B5DF}" presName="thickLine" presStyleLbl="alignNode1" presStyleIdx="1" presStyleCnt="4"/>
      <dgm:spPr/>
    </dgm:pt>
    <dgm:pt modelId="{89E78620-E886-49EA-A2B9-79B2A6928173}" type="pres">
      <dgm:prSet presAssocID="{C91692FC-EFCE-41DB-99E2-6328F774B5DF}" presName="horz1" presStyleCnt="0"/>
      <dgm:spPr/>
    </dgm:pt>
    <dgm:pt modelId="{B5799C97-CF11-48E5-8E4E-45C86841DA3F}" type="pres">
      <dgm:prSet presAssocID="{C91692FC-EFCE-41DB-99E2-6328F774B5DF}" presName="tx1" presStyleLbl="revTx" presStyleIdx="1" presStyleCnt="4"/>
      <dgm:spPr/>
    </dgm:pt>
    <dgm:pt modelId="{B3F108E1-6286-4B70-BDF9-E891AD09BCBE}" type="pres">
      <dgm:prSet presAssocID="{C91692FC-EFCE-41DB-99E2-6328F774B5DF}" presName="vert1" presStyleCnt="0"/>
      <dgm:spPr/>
    </dgm:pt>
    <dgm:pt modelId="{86684A9C-5EC4-4ABE-A600-BC2B19EF8DE8}" type="pres">
      <dgm:prSet presAssocID="{EFB9285C-C210-41ED-853C-8788B06B2EEB}" presName="thickLine" presStyleLbl="alignNode1" presStyleIdx="2" presStyleCnt="4"/>
      <dgm:spPr/>
    </dgm:pt>
    <dgm:pt modelId="{3D54B019-E0BC-416F-86B0-B7A5817000A4}" type="pres">
      <dgm:prSet presAssocID="{EFB9285C-C210-41ED-853C-8788B06B2EEB}" presName="horz1" presStyleCnt="0"/>
      <dgm:spPr/>
    </dgm:pt>
    <dgm:pt modelId="{BB6F8693-D1D1-43CF-B9DB-73689BDA3EB7}" type="pres">
      <dgm:prSet presAssocID="{EFB9285C-C210-41ED-853C-8788B06B2EEB}" presName="tx1" presStyleLbl="revTx" presStyleIdx="2" presStyleCnt="4"/>
      <dgm:spPr/>
    </dgm:pt>
    <dgm:pt modelId="{DAD3E1DF-95BF-428A-A485-BE5F273C2603}" type="pres">
      <dgm:prSet presAssocID="{EFB9285C-C210-41ED-853C-8788B06B2EEB}" presName="vert1" presStyleCnt="0"/>
      <dgm:spPr/>
    </dgm:pt>
    <dgm:pt modelId="{520DF71C-284F-4338-9C5D-55F46E61429F}" type="pres">
      <dgm:prSet presAssocID="{5C7F1869-CB5F-4BA2-A3C1-1BDAA926AF91}" presName="thickLine" presStyleLbl="alignNode1" presStyleIdx="3" presStyleCnt="4"/>
      <dgm:spPr/>
    </dgm:pt>
    <dgm:pt modelId="{024E6AD0-278F-4809-9F80-90C3F5461770}" type="pres">
      <dgm:prSet presAssocID="{5C7F1869-CB5F-4BA2-A3C1-1BDAA926AF91}" presName="horz1" presStyleCnt="0"/>
      <dgm:spPr/>
    </dgm:pt>
    <dgm:pt modelId="{5F60ECE9-4A3D-45CD-AC02-6656CEDD3650}" type="pres">
      <dgm:prSet presAssocID="{5C7F1869-CB5F-4BA2-A3C1-1BDAA926AF91}" presName="tx1" presStyleLbl="revTx" presStyleIdx="3" presStyleCnt="4"/>
      <dgm:spPr/>
    </dgm:pt>
    <dgm:pt modelId="{D7F2B6C9-5266-433E-A2B8-8363827BDA16}" type="pres">
      <dgm:prSet presAssocID="{5C7F1869-CB5F-4BA2-A3C1-1BDAA926AF91}" presName="vert1" presStyleCnt="0"/>
      <dgm:spPr/>
    </dgm:pt>
  </dgm:ptLst>
  <dgm:cxnLst>
    <dgm:cxn modelId="{6C971701-408D-4004-B4CD-C6863AA321FC}" srcId="{ADFB9441-647A-40FF-BAB7-CA4442BD41A8}" destId="{EFB9285C-C210-41ED-853C-8788B06B2EEB}" srcOrd="2" destOrd="0" parTransId="{2C37077D-B555-41B3-B718-3A2CCB059A4F}" sibTransId="{92962AE3-CD44-4D9C-82EF-4B8910E7BA3B}"/>
    <dgm:cxn modelId="{2CF8F91F-3076-4A73-A26A-62808F3CAF8D}" srcId="{ADFB9441-647A-40FF-BAB7-CA4442BD41A8}" destId="{5C7F1869-CB5F-4BA2-A3C1-1BDAA926AF91}" srcOrd="3" destOrd="0" parTransId="{846EA189-BE30-4B82-90C6-577F623D077D}" sibTransId="{F40A6D06-6C11-42D6-A00E-2065F2930DCB}"/>
    <dgm:cxn modelId="{1192F821-6B0F-40CA-81E5-7862943779AA}" srcId="{ADFB9441-647A-40FF-BAB7-CA4442BD41A8}" destId="{48BF6E7E-435F-4CB1-8682-057FF7225FD3}" srcOrd="0" destOrd="0" parTransId="{99E279D5-698B-42D2-A7D9-7452911B1CFE}" sibTransId="{51669BF0-6874-4E1E-9B6C-CF2D59F1FF39}"/>
    <dgm:cxn modelId="{0AF5228B-02ED-4E2F-898E-1E596CA2E065}" srcId="{ADFB9441-647A-40FF-BAB7-CA4442BD41A8}" destId="{C91692FC-EFCE-41DB-99E2-6328F774B5DF}" srcOrd="1" destOrd="0" parTransId="{657DD6E2-EBAE-46E7-B173-71AE0176C9FF}" sibTransId="{8887F94A-1A03-4F68-96EF-0ACBF052BCD3}"/>
    <dgm:cxn modelId="{0406C899-D009-4246-9F29-479B4771DB80}" type="presOf" srcId="{5C7F1869-CB5F-4BA2-A3C1-1BDAA926AF91}" destId="{5F60ECE9-4A3D-45CD-AC02-6656CEDD3650}" srcOrd="0" destOrd="0" presId="urn:microsoft.com/office/officeart/2008/layout/LinedList"/>
    <dgm:cxn modelId="{86426FB0-FBEE-4E31-979E-D477469A3281}" type="presOf" srcId="{48BF6E7E-435F-4CB1-8682-057FF7225FD3}" destId="{6A6D97EA-B311-465A-82DA-B6D262ED9B7C}" srcOrd="0" destOrd="0" presId="urn:microsoft.com/office/officeart/2008/layout/LinedList"/>
    <dgm:cxn modelId="{D62EF1B5-4DAD-4E65-8251-1BF82496E944}" type="presOf" srcId="{ADFB9441-647A-40FF-BAB7-CA4442BD41A8}" destId="{6FFCABF7-68B4-40F8-9875-486207342D60}" srcOrd="0" destOrd="0" presId="urn:microsoft.com/office/officeart/2008/layout/LinedList"/>
    <dgm:cxn modelId="{EB186EBF-9F50-4836-91F6-04A9A9048CFC}" type="presOf" srcId="{C91692FC-EFCE-41DB-99E2-6328F774B5DF}" destId="{B5799C97-CF11-48E5-8E4E-45C86841DA3F}" srcOrd="0" destOrd="0" presId="urn:microsoft.com/office/officeart/2008/layout/LinedList"/>
    <dgm:cxn modelId="{79FBD7CB-D148-4DB5-80AE-597710867CA9}" type="presOf" srcId="{EFB9285C-C210-41ED-853C-8788B06B2EEB}" destId="{BB6F8693-D1D1-43CF-B9DB-73689BDA3EB7}" srcOrd="0" destOrd="0" presId="urn:microsoft.com/office/officeart/2008/layout/LinedList"/>
    <dgm:cxn modelId="{BE7FEB43-23FC-40F3-B0C3-29133DDD06A0}" type="presParOf" srcId="{6FFCABF7-68B4-40F8-9875-486207342D60}" destId="{1F85060B-1860-4F8D-887F-A1AB44F22DDA}" srcOrd="0" destOrd="0" presId="urn:microsoft.com/office/officeart/2008/layout/LinedList"/>
    <dgm:cxn modelId="{398EB41F-E4E3-4008-892C-422E8361D26F}" type="presParOf" srcId="{6FFCABF7-68B4-40F8-9875-486207342D60}" destId="{B319EA51-C8B1-49FB-B365-F1A690AB217B}" srcOrd="1" destOrd="0" presId="urn:microsoft.com/office/officeart/2008/layout/LinedList"/>
    <dgm:cxn modelId="{F1BF59BF-100C-4B3A-A2FD-E396A8F21D09}" type="presParOf" srcId="{B319EA51-C8B1-49FB-B365-F1A690AB217B}" destId="{6A6D97EA-B311-465A-82DA-B6D262ED9B7C}" srcOrd="0" destOrd="0" presId="urn:microsoft.com/office/officeart/2008/layout/LinedList"/>
    <dgm:cxn modelId="{65ABF95F-0D7D-4862-B02B-6655B1EC3D0C}" type="presParOf" srcId="{B319EA51-C8B1-49FB-B365-F1A690AB217B}" destId="{F267C5E2-7680-4956-9B98-0EF98E5A008A}" srcOrd="1" destOrd="0" presId="urn:microsoft.com/office/officeart/2008/layout/LinedList"/>
    <dgm:cxn modelId="{B9232859-ED2B-4DDC-9C2E-F618AD573A59}" type="presParOf" srcId="{6FFCABF7-68B4-40F8-9875-486207342D60}" destId="{B1E601C9-DB10-4212-8627-CEABCD8F0036}" srcOrd="2" destOrd="0" presId="urn:microsoft.com/office/officeart/2008/layout/LinedList"/>
    <dgm:cxn modelId="{6C1F8E56-97A4-400E-B85E-8E24D4DE2608}" type="presParOf" srcId="{6FFCABF7-68B4-40F8-9875-486207342D60}" destId="{89E78620-E886-49EA-A2B9-79B2A6928173}" srcOrd="3" destOrd="0" presId="urn:microsoft.com/office/officeart/2008/layout/LinedList"/>
    <dgm:cxn modelId="{834ED5B4-1F3A-4BFF-951D-855F59019218}" type="presParOf" srcId="{89E78620-E886-49EA-A2B9-79B2A6928173}" destId="{B5799C97-CF11-48E5-8E4E-45C86841DA3F}" srcOrd="0" destOrd="0" presId="urn:microsoft.com/office/officeart/2008/layout/LinedList"/>
    <dgm:cxn modelId="{7EFEDC4E-37EC-4297-BA07-677BE2FC7F4C}" type="presParOf" srcId="{89E78620-E886-49EA-A2B9-79B2A6928173}" destId="{B3F108E1-6286-4B70-BDF9-E891AD09BCBE}" srcOrd="1" destOrd="0" presId="urn:microsoft.com/office/officeart/2008/layout/LinedList"/>
    <dgm:cxn modelId="{851EDAE6-E135-43B1-963C-105E53785D50}" type="presParOf" srcId="{6FFCABF7-68B4-40F8-9875-486207342D60}" destId="{86684A9C-5EC4-4ABE-A600-BC2B19EF8DE8}" srcOrd="4" destOrd="0" presId="urn:microsoft.com/office/officeart/2008/layout/LinedList"/>
    <dgm:cxn modelId="{CAE5631E-03A3-4241-8DE6-48504D14D4B4}" type="presParOf" srcId="{6FFCABF7-68B4-40F8-9875-486207342D60}" destId="{3D54B019-E0BC-416F-86B0-B7A5817000A4}" srcOrd="5" destOrd="0" presId="urn:microsoft.com/office/officeart/2008/layout/LinedList"/>
    <dgm:cxn modelId="{31970277-58D0-4E7B-96D0-1D902B7C9419}" type="presParOf" srcId="{3D54B019-E0BC-416F-86B0-B7A5817000A4}" destId="{BB6F8693-D1D1-43CF-B9DB-73689BDA3EB7}" srcOrd="0" destOrd="0" presId="urn:microsoft.com/office/officeart/2008/layout/LinedList"/>
    <dgm:cxn modelId="{E82A78A7-6231-4139-986A-D75AF9DE6D5A}" type="presParOf" srcId="{3D54B019-E0BC-416F-86B0-B7A5817000A4}" destId="{DAD3E1DF-95BF-428A-A485-BE5F273C2603}" srcOrd="1" destOrd="0" presId="urn:microsoft.com/office/officeart/2008/layout/LinedList"/>
    <dgm:cxn modelId="{3B54F9B3-8FBB-4FC3-9E82-AB25CAF807C9}" type="presParOf" srcId="{6FFCABF7-68B4-40F8-9875-486207342D60}" destId="{520DF71C-284F-4338-9C5D-55F46E61429F}" srcOrd="6" destOrd="0" presId="urn:microsoft.com/office/officeart/2008/layout/LinedList"/>
    <dgm:cxn modelId="{3A09799B-5CC1-42D9-AF62-E6E8B15F8CB5}" type="presParOf" srcId="{6FFCABF7-68B4-40F8-9875-486207342D60}" destId="{024E6AD0-278F-4809-9F80-90C3F5461770}" srcOrd="7" destOrd="0" presId="urn:microsoft.com/office/officeart/2008/layout/LinedList"/>
    <dgm:cxn modelId="{C0C20508-ECAE-4C3D-886A-2C1D95D24E38}" type="presParOf" srcId="{024E6AD0-278F-4809-9F80-90C3F5461770}" destId="{5F60ECE9-4A3D-45CD-AC02-6656CEDD3650}" srcOrd="0" destOrd="0" presId="urn:microsoft.com/office/officeart/2008/layout/LinedList"/>
    <dgm:cxn modelId="{3DB336A1-C72F-49A6-878E-F9504F6C4AE8}" type="presParOf" srcId="{024E6AD0-278F-4809-9F80-90C3F5461770}" destId="{D7F2B6C9-5266-433E-A2B8-8363827BDA1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2546A3B-AAA8-493C-9EC9-61F53EACCB46}" type="doc">
      <dgm:prSet loTypeId="urn:microsoft.com/office/officeart/2008/layout/LinedList" loCatId="list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1551A04E-5E09-4C1A-B12E-181B239914A1}">
      <dgm:prSet/>
      <dgm:spPr/>
      <dgm:t>
        <a:bodyPr/>
        <a:lstStyle/>
        <a:p>
          <a:r>
            <a:rPr lang="en-US"/>
            <a:t>Google CSP Evaluator: https://csp-evaluator.withgoogle.com/</a:t>
          </a:r>
        </a:p>
      </dgm:t>
    </dgm:pt>
    <dgm:pt modelId="{9234914D-28BE-433C-B5C7-9E15201EBE31}" type="parTrans" cxnId="{6D24A98C-98CA-431B-90BB-4498975D02E9}">
      <dgm:prSet/>
      <dgm:spPr/>
      <dgm:t>
        <a:bodyPr/>
        <a:lstStyle/>
        <a:p>
          <a:endParaRPr lang="en-US"/>
        </a:p>
      </dgm:t>
    </dgm:pt>
    <dgm:pt modelId="{025A4BEE-EF9C-415A-A30D-CE4C506E232B}" type="sibTrans" cxnId="{6D24A98C-98CA-431B-90BB-4498975D02E9}">
      <dgm:prSet/>
      <dgm:spPr/>
      <dgm:t>
        <a:bodyPr/>
        <a:lstStyle/>
        <a:p>
          <a:endParaRPr lang="en-US"/>
        </a:p>
      </dgm:t>
    </dgm:pt>
    <dgm:pt modelId="{E14C22DD-A466-41FC-B9A9-477E062EE8E3}">
      <dgm:prSet/>
      <dgm:spPr/>
      <dgm:t>
        <a:bodyPr/>
        <a:lstStyle/>
        <a:p>
          <a:r>
            <a:rPr lang="en-US"/>
            <a:t>Burp Suite CSP Analyzer extension.</a:t>
          </a:r>
        </a:p>
      </dgm:t>
    </dgm:pt>
    <dgm:pt modelId="{155C9089-E8FC-4BD8-9ABD-77EAE5545C9C}" type="parTrans" cxnId="{6A798AC5-FC93-42E6-9AC1-C5A9265705E6}">
      <dgm:prSet/>
      <dgm:spPr/>
      <dgm:t>
        <a:bodyPr/>
        <a:lstStyle/>
        <a:p>
          <a:endParaRPr lang="en-US"/>
        </a:p>
      </dgm:t>
    </dgm:pt>
    <dgm:pt modelId="{01BD0477-33F2-4907-B1B0-6C4E4AE3D801}" type="sibTrans" cxnId="{6A798AC5-FC93-42E6-9AC1-C5A9265705E6}">
      <dgm:prSet/>
      <dgm:spPr/>
      <dgm:t>
        <a:bodyPr/>
        <a:lstStyle/>
        <a:p>
          <a:endParaRPr lang="en-US"/>
        </a:p>
      </dgm:t>
    </dgm:pt>
    <dgm:pt modelId="{B137D901-9C7A-4A22-AF3D-A51CDDAB0875}">
      <dgm:prSet/>
      <dgm:spPr/>
      <dgm:t>
        <a:bodyPr/>
        <a:lstStyle/>
        <a:p>
          <a:r>
            <a:rPr lang="en-US"/>
            <a:t>Report-uri.io or report-to for violation logging.</a:t>
          </a:r>
        </a:p>
      </dgm:t>
    </dgm:pt>
    <dgm:pt modelId="{04420D8F-6A6E-4F63-9262-4A568C37BA14}" type="parTrans" cxnId="{0EB2B77A-69FD-44C9-9422-DF8E922E297A}">
      <dgm:prSet/>
      <dgm:spPr/>
      <dgm:t>
        <a:bodyPr/>
        <a:lstStyle/>
        <a:p>
          <a:endParaRPr lang="en-US"/>
        </a:p>
      </dgm:t>
    </dgm:pt>
    <dgm:pt modelId="{6F918C09-4BDD-4B82-9533-69A7B0C81E4D}" type="sibTrans" cxnId="{0EB2B77A-69FD-44C9-9422-DF8E922E297A}">
      <dgm:prSet/>
      <dgm:spPr/>
      <dgm:t>
        <a:bodyPr/>
        <a:lstStyle/>
        <a:p>
          <a:endParaRPr lang="en-US"/>
        </a:p>
      </dgm:t>
    </dgm:pt>
    <dgm:pt modelId="{0B2E05CC-F0C8-4551-9ECA-D4EA8857E6E3}">
      <dgm:prSet/>
      <dgm:spPr/>
      <dgm:t>
        <a:bodyPr/>
        <a:lstStyle/>
        <a:p>
          <a:r>
            <a:rPr lang="en-US"/>
            <a:t>Use report-only header to test policies safely.</a:t>
          </a:r>
        </a:p>
      </dgm:t>
    </dgm:pt>
    <dgm:pt modelId="{D5A04BA5-CF6E-4CAA-BD9B-1387619E074B}" type="parTrans" cxnId="{F8658157-344B-4685-BF41-83D50643A2DB}">
      <dgm:prSet/>
      <dgm:spPr/>
      <dgm:t>
        <a:bodyPr/>
        <a:lstStyle/>
        <a:p>
          <a:endParaRPr lang="en-US"/>
        </a:p>
      </dgm:t>
    </dgm:pt>
    <dgm:pt modelId="{3FC3833A-B8F6-426A-ABE0-09A760A3CF8C}" type="sibTrans" cxnId="{F8658157-344B-4685-BF41-83D50643A2DB}">
      <dgm:prSet/>
      <dgm:spPr/>
      <dgm:t>
        <a:bodyPr/>
        <a:lstStyle/>
        <a:p>
          <a:endParaRPr lang="en-US"/>
        </a:p>
      </dgm:t>
    </dgm:pt>
    <dgm:pt modelId="{E45AE166-4C7D-4635-8970-665006C77AD0}" type="pres">
      <dgm:prSet presAssocID="{C2546A3B-AAA8-493C-9EC9-61F53EACCB46}" presName="vert0" presStyleCnt="0">
        <dgm:presLayoutVars>
          <dgm:dir/>
          <dgm:animOne val="branch"/>
          <dgm:animLvl val="lvl"/>
        </dgm:presLayoutVars>
      </dgm:prSet>
      <dgm:spPr/>
    </dgm:pt>
    <dgm:pt modelId="{47AAD40D-B28B-4A1A-B80F-395FC2B0CF77}" type="pres">
      <dgm:prSet presAssocID="{1551A04E-5E09-4C1A-B12E-181B239914A1}" presName="thickLine" presStyleLbl="alignNode1" presStyleIdx="0" presStyleCnt="4"/>
      <dgm:spPr/>
    </dgm:pt>
    <dgm:pt modelId="{D4D55147-AABE-4EE5-83ED-23D282812DC9}" type="pres">
      <dgm:prSet presAssocID="{1551A04E-5E09-4C1A-B12E-181B239914A1}" presName="horz1" presStyleCnt="0"/>
      <dgm:spPr/>
    </dgm:pt>
    <dgm:pt modelId="{C057262D-9A1C-4C8C-96C0-A898F709F63A}" type="pres">
      <dgm:prSet presAssocID="{1551A04E-5E09-4C1A-B12E-181B239914A1}" presName="tx1" presStyleLbl="revTx" presStyleIdx="0" presStyleCnt="4"/>
      <dgm:spPr/>
    </dgm:pt>
    <dgm:pt modelId="{3F7A008B-3973-42C4-A3BF-CA1B68A8DEE4}" type="pres">
      <dgm:prSet presAssocID="{1551A04E-5E09-4C1A-B12E-181B239914A1}" presName="vert1" presStyleCnt="0"/>
      <dgm:spPr/>
    </dgm:pt>
    <dgm:pt modelId="{6AA8EAF1-BE37-4CEE-9F36-EB58709ADFD2}" type="pres">
      <dgm:prSet presAssocID="{E14C22DD-A466-41FC-B9A9-477E062EE8E3}" presName="thickLine" presStyleLbl="alignNode1" presStyleIdx="1" presStyleCnt="4"/>
      <dgm:spPr/>
    </dgm:pt>
    <dgm:pt modelId="{4E912A07-A31A-43C0-B3B1-5009A48F36E6}" type="pres">
      <dgm:prSet presAssocID="{E14C22DD-A466-41FC-B9A9-477E062EE8E3}" presName="horz1" presStyleCnt="0"/>
      <dgm:spPr/>
    </dgm:pt>
    <dgm:pt modelId="{C8CB139C-2B7B-4958-8A36-0E587196FD03}" type="pres">
      <dgm:prSet presAssocID="{E14C22DD-A466-41FC-B9A9-477E062EE8E3}" presName="tx1" presStyleLbl="revTx" presStyleIdx="1" presStyleCnt="4"/>
      <dgm:spPr/>
    </dgm:pt>
    <dgm:pt modelId="{D64E8B02-AC53-46F8-92E5-8A9F80FD178E}" type="pres">
      <dgm:prSet presAssocID="{E14C22DD-A466-41FC-B9A9-477E062EE8E3}" presName="vert1" presStyleCnt="0"/>
      <dgm:spPr/>
    </dgm:pt>
    <dgm:pt modelId="{B991FBF2-DB7C-44AE-9B46-1B18518B2850}" type="pres">
      <dgm:prSet presAssocID="{B137D901-9C7A-4A22-AF3D-A51CDDAB0875}" presName="thickLine" presStyleLbl="alignNode1" presStyleIdx="2" presStyleCnt="4"/>
      <dgm:spPr/>
    </dgm:pt>
    <dgm:pt modelId="{CC72AC83-E9AF-4505-8EEF-93966FF0BC4C}" type="pres">
      <dgm:prSet presAssocID="{B137D901-9C7A-4A22-AF3D-A51CDDAB0875}" presName="horz1" presStyleCnt="0"/>
      <dgm:spPr/>
    </dgm:pt>
    <dgm:pt modelId="{55BF3E4B-BF96-4462-AC85-5E22ED9F3E91}" type="pres">
      <dgm:prSet presAssocID="{B137D901-9C7A-4A22-AF3D-A51CDDAB0875}" presName="tx1" presStyleLbl="revTx" presStyleIdx="2" presStyleCnt="4"/>
      <dgm:spPr/>
    </dgm:pt>
    <dgm:pt modelId="{E510CE51-4B3E-4DEB-89D8-3629E70CC15B}" type="pres">
      <dgm:prSet presAssocID="{B137D901-9C7A-4A22-AF3D-A51CDDAB0875}" presName="vert1" presStyleCnt="0"/>
      <dgm:spPr/>
    </dgm:pt>
    <dgm:pt modelId="{61E523C6-0FDA-4207-A41D-9C2E26B6AC18}" type="pres">
      <dgm:prSet presAssocID="{0B2E05CC-F0C8-4551-9ECA-D4EA8857E6E3}" presName="thickLine" presStyleLbl="alignNode1" presStyleIdx="3" presStyleCnt="4"/>
      <dgm:spPr/>
    </dgm:pt>
    <dgm:pt modelId="{FEE2CF04-12C6-4684-9529-D1D02F1C666B}" type="pres">
      <dgm:prSet presAssocID="{0B2E05CC-F0C8-4551-9ECA-D4EA8857E6E3}" presName="horz1" presStyleCnt="0"/>
      <dgm:spPr/>
    </dgm:pt>
    <dgm:pt modelId="{BD43A08C-751C-42B2-B4CD-780EDA70BBEE}" type="pres">
      <dgm:prSet presAssocID="{0B2E05CC-F0C8-4551-9ECA-D4EA8857E6E3}" presName="tx1" presStyleLbl="revTx" presStyleIdx="3" presStyleCnt="4"/>
      <dgm:spPr/>
    </dgm:pt>
    <dgm:pt modelId="{81323C52-D409-4BD1-AEB7-267B11486FAC}" type="pres">
      <dgm:prSet presAssocID="{0B2E05CC-F0C8-4551-9ECA-D4EA8857E6E3}" presName="vert1" presStyleCnt="0"/>
      <dgm:spPr/>
    </dgm:pt>
  </dgm:ptLst>
  <dgm:cxnLst>
    <dgm:cxn modelId="{1FAEFE36-3C64-4831-BBE1-A122605228B6}" type="presOf" srcId="{C2546A3B-AAA8-493C-9EC9-61F53EACCB46}" destId="{E45AE166-4C7D-4635-8970-665006C77AD0}" srcOrd="0" destOrd="0" presId="urn:microsoft.com/office/officeart/2008/layout/LinedList"/>
    <dgm:cxn modelId="{51472839-C14B-4FA9-846A-F104B97AFDD8}" type="presOf" srcId="{E14C22DD-A466-41FC-B9A9-477E062EE8E3}" destId="{C8CB139C-2B7B-4958-8A36-0E587196FD03}" srcOrd="0" destOrd="0" presId="urn:microsoft.com/office/officeart/2008/layout/LinedList"/>
    <dgm:cxn modelId="{A84FE56B-C6F8-4648-B94D-3133832BEF64}" type="presOf" srcId="{1551A04E-5E09-4C1A-B12E-181B239914A1}" destId="{C057262D-9A1C-4C8C-96C0-A898F709F63A}" srcOrd="0" destOrd="0" presId="urn:microsoft.com/office/officeart/2008/layout/LinedList"/>
    <dgm:cxn modelId="{F8658157-344B-4685-BF41-83D50643A2DB}" srcId="{C2546A3B-AAA8-493C-9EC9-61F53EACCB46}" destId="{0B2E05CC-F0C8-4551-9ECA-D4EA8857E6E3}" srcOrd="3" destOrd="0" parTransId="{D5A04BA5-CF6E-4CAA-BD9B-1387619E074B}" sibTransId="{3FC3833A-B8F6-426A-ABE0-09A760A3CF8C}"/>
    <dgm:cxn modelId="{0EB2B77A-69FD-44C9-9422-DF8E922E297A}" srcId="{C2546A3B-AAA8-493C-9EC9-61F53EACCB46}" destId="{B137D901-9C7A-4A22-AF3D-A51CDDAB0875}" srcOrd="2" destOrd="0" parTransId="{04420D8F-6A6E-4F63-9262-4A568C37BA14}" sibTransId="{6F918C09-4BDD-4B82-9533-69A7B0C81E4D}"/>
    <dgm:cxn modelId="{6D24A98C-98CA-431B-90BB-4498975D02E9}" srcId="{C2546A3B-AAA8-493C-9EC9-61F53EACCB46}" destId="{1551A04E-5E09-4C1A-B12E-181B239914A1}" srcOrd="0" destOrd="0" parTransId="{9234914D-28BE-433C-B5C7-9E15201EBE31}" sibTransId="{025A4BEE-EF9C-415A-A30D-CE4C506E232B}"/>
    <dgm:cxn modelId="{7A0BCA92-97E5-4D1A-BAEF-0CFF8628CBA5}" type="presOf" srcId="{0B2E05CC-F0C8-4551-9ECA-D4EA8857E6E3}" destId="{BD43A08C-751C-42B2-B4CD-780EDA70BBEE}" srcOrd="0" destOrd="0" presId="urn:microsoft.com/office/officeart/2008/layout/LinedList"/>
    <dgm:cxn modelId="{97D836C5-468F-4B5A-83CD-139B1E59BAC4}" type="presOf" srcId="{B137D901-9C7A-4A22-AF3D-A51CDDAB0875}" destId="{55BF3E4B-BF96-4462-AC85-5E22ED9F3E91}" srcOrd="0" destOrd="0" presId="urn:microsoft.com/office/officeart/2008/layout/LinedList"/>
    <dgm:cxn modelId="{6A798AC5-FC93-42E6-9AC1-C5A9265705E6}" srcId="{C2546A3B-AAA8-493C-9EC9-61F53EACCB46}" destId="{E14C22DD-A466-41FC-B9A9-477E062EE8E3}" srcOrd="1" destOrd="0" parTransId="{155C9089-E8FC-4BD8-9ABD-77EAE5545C9C}" sibTransId="{01BD0477-33F2-4907-B1B0-6C4E4AE3D801}"/>
    <dgm:cxn modelId="{01831C2F-CCF0-4692-9461-B232DD36381F}" type="presParOf" srcId="{E45AE166-4C7D-4635-8970-665006C77AD0}" destId="{47AAD40D-B28B-4A1A-B80F-395FC2B0CF77}" srcOrd="0" destOrd="0" presId="urn:microsoft.com/office/officeart/2008/layout/LinedList"/>
    <dgm:cxn modelId="{A9FA2A4E-766E-4DA5-872D-E4AFD8E108A9}" type="presParOf" srcId="{E45AE166-4C7D-4635-8970-665006C77AD0}" destId="{D4D55147-AABE-4EE5-83ED-23D282812DC9}" srcOrd="1" destOrd="0" presId="urn:microsoft.com/office/officeart/2008/layout/LinedList"/>
    <dgm:cxn modelId="{6957F167-5A8D-4895-92DC-2141FB3CF22C}" type="presParOf" srcId="{D4D55147-AABE-4EE5-83ED-23D282812DC9}" destId="{C057262D-9A1C-4C8C-96C0-A898F709F63A}" srcOrd="0" destOrd="0" presId="urn:microsoft.com/office/officeart/2008/layout/LinedList"/>
    <dgm:cxn modelId="{5F4D7CD0-3846-4F31-BB9D-5FF6E3CCC7ED}" type="presParOf" srcId="{D4D55147-AABE-4EE5-83ED-23D282812DC9}" destId="{3F7A008B-3973-42C4-A3BF-CA1B68A8DEE4}" srcOrd="1" destOrd="0" presId="urn:microsoft.com/office/officeart/2008/layout/LinedList"/>
    <dgm:cxn modelId="{48E44AB1-4A11-4230-B939-DDF4EA0D8242}" type="presParOf" srcId="{E45AE166-4C7D-4635-8970-665006C77AD0}" destId="{6AA8EAF1-BE37-4CEE-9F36-EB58709ADFD2}" srcOrd="2" destOrd="0" presId="urn:microsoft.com/office/officeart/2008/layout/LinedList"/>
    <dgm:cxn modelId="{6B4048E5-362E-40B7-8097-89F994728411}" type="presParOf" srcId="{E45AE166-4C7D-4635-8970-665006C77AD0}" destId="{4E912A07-A31A-43C0-B3B1-5009A48F36E6}" srcOrd="3" destOrd="0" presId="urn:microsoft.com/office/officeart/2008/layout/LinedList"/>
    <dgm:cxn modelId="{CE49EEF4-0E6B-489A-B017-D217017F8056}" type="presParOf" srcId="{4E912A07-A31A-43C0-B3B1-5009A48F36E6}" destId="{C8CB139C-2B7B-4958-8A36-0E587196FD03}" srcOrd="0" destOrd="0" presId="urn:microsoft.com/office/officeart/2008/layout/LinedList"/>
    <dgm:cxn modelId="{774C4FB2-AFBB-4956-825F-C562B947866D}" type="presParOf" srcId="{4E912A07-A31A-43C0-B3B1-5009A48F36E6}" destId="{D64E8B02-AC53-46F8-92E5-8A9F80FD178E}" srcOrd="1" destOrd="0" presId="urn:microsoft.com/office/officeart/2008/layout/LinedList"/>
    <dgm:cxn modelId="{44D3CCDC-99E2-4CD3-A77D-7B2B75AC2889}" type="presParOf" srcId="{E45AE166-4C7D-4635-8970-665006C77AD0}" destId="{B991FBF2-DB7C-44AE-9B46-1B18518B2850}" srcOrd="4" destOrd="0" presId="urn:microsoft.com/office/officeart/2008/layout/LinedList"/>
    <dgm:cxn modelId="{1177C020-071B-4DF6-9B98-3A62D0521C26}" type="presParOf" srcId="{E45AE166-4C7D-4635-8970-665006C77AD0}" destId="{CC72AC83-E9AF-4505-8EEF-93966FF0BC4C}" srcOrd="5" destOrd="0" presId="urn:microsoft.com/office/officeart/2008/layout/LinedList"/>
    <dgm:cxn modelId="{7221DD78-483F-4558-9B04-EE75F6A214DC}" type="presParOf" srcId="{CC72AC83-E9AF-4505-8EEF-93966FF0BC4C}" destId="{55BF3E4B-BF96-4462-AC85-5E22ED9F3E91}" srcOrd="0" destOrd="0" presId="urn:microsoft.com/office/officeart/2008/layout/LinedList"/>
    <dgm:cxn modelId="{C6210EDD-F5E2-48DB-8218-8CF9ABD3CAEE}" type="presParOf" srcId="{CC72AC83-E9AF-4505-8EEF-93966FF0BC4C}" destId="{E510CE51-4B3E-4DEB-89D8-3629E70CC15B}" srcOrd="1" destOrd="0" presId="urn:microsoft.com/office/officeart/2008/layout/LinedList"/>
    <dgm:cxn modelId="{695F65DD-F365-4E35-83C4-068B75BFCC0E}" type="presParOf" srcId="{E45AE166-4C7D-4635-8970-665006C77AD0}" destId="{61E523C6-0FDA-4207-A41D-9C2E26B6AC18}" srcOrd="6" destOrd="0" presId="urn:microsoft.com/office/officeart/2008/layout/LinedList"/>
    <dgm:cxn modelId="{6FAB3FA4-DFDF-4088-A4D8-1C280ACA578E}" type="presParOf" srcId="{E45AE166-4C7D-4635-8970-665006C77AD0}" destId="{FEE2CF04-12C6-4684-9529-D1D02F1C666B}" srcOrd="7" destOrd="0" presId="urn:microsoft.com/office/officeart/2008/layout/LinedList"/>
    <dgm:cxn modelId="{E823CB1C-18C8-49C7-B72F-4CD9262CF921}" type="presParOf" srcId="{FEE2CF04-12C6-4684-9529-D1D02F1C666B}" destId="{BD43A08C-751C-42B2-B4CD-780EDA70BBEE}" srcOrd="0" destOrd="0" presId="urn:microsoft.com/office/officeart/2008/layout/LinedList"/>
    <dgm:cxn modelId="{D2570519-7980-482E-A2A1-1A90224BEBFE}" type="presParOf" srcId="{FEE2CF04-12C6-4684-9529-D1D02F1C666B}" destId="{81323C52-D409-4BD1-AEB7-267B11486FA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416E7B-F7CB-4674-80FF-B3A2D9CFDF9F}">
      <dsp:nvSpPr>
        <dsp:cNvPr id="0" name=""/>
        <dsp:cNvSpPr/>
      </dsp:nvSpPr>
      <dsp:spPr>
        <a:xfrm>
          <a:off x="0" y="341723"/>
          <a:ext cx="6666833" cy="151719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Content Security Policy</a:t>
          </a:r>
        </a:p>
      </dsp:txBody>
      <dsp:txXfrm>
        <a:off x="74063" y="415786"/>
        <a:ext cx="6518707" cy="1369071"/>
      </dsp:txXfrm>
    </dsp:sp>
    <dsp:sp modelId="{03D6A542-3BF5-4C44-BB02-E1BE56F69460}">
      <dsp:nvSpPr>
        <dsp:cNvPr id="0" name=""/>
        <dsp:cNvSpPr/>
      </dsp:nvSpPr>
      <dsp:spPr>
        <a:xfrm>
          <a:off x="0" y="1968361"/>
          <a:ext cx="6666833" cy="1517197"/>
        </a:xfrm>
        <a:prstGeom prst="roundRect">
          <a:avLst/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7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Controls what resources the browser is allowed to load</a:t>
          </a:r>
        </a:p>
      </dsp:txBody>
      <dsp:txXfrm>
        <a:off x="74063" y="2042424"/>
        <a:ext cx="6518707" cy="1369071"/>
      </dsp:txXfrm>
    </dsp:sp>
    <dsp:sp modelId="{9C0A2AC4-91CF-4E26-9D13-6C8B1A47B2B1}">
      <dsp:nvSpPr>
        <dsp:cNvPr id="0" name=""/>
        <dsp:cNvSpPr/>
      </dsp:nvSpPr>
      <dsp:spPr>
        <a:xfrm>
          <a:off x="0" y="3594998"/>
          <a:ext cx="6666833" cy="1517197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Helps prevent XSS, clickjacking and other attacks</a:t>
          </a:r>
        </a:p>
      </dsp:txBody>
      <dsp:txXfrm>
        <a:off x="74063" y="3669061"/>
        <a:ext cx="6518707" cy="13690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786CA-A0C7-49B2-B150-C437D5EF6C26}">
      <dsp:nvSpPr>
        <dsp:cNvPr id="0" name=""/>
        <dsp:cNvSpPr/>
      </dsp:nvSpPr>
      <dsp:spPr>
        <a:xfrm>
          <a:off x="0" y="119119"/>
          <a:ext cx="6666833" cy="7862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HTML Meta Tag</a:t>
          </a:r>
        </a:p>
      </dsp:txBody>
      <dsp:txXfrm>
        <a:off x="38381" y="157500"/>
        <a:ext cx="6590071" cy="709478"/>
      </dsp:txXfrm>
    </dsp:sp>
    <dsp:sp modelId="{91B98BE8-86BB-4A75-98FC-3BB60FF86A47}">
      <dsp:nvSpPr>
        <dsp:cNvPr id="0" name=""/>
        <dsp:cNvSpPr/>
      </dsp:nvSpPr>
      <dsp:spPr>
        <a:xfrm>
          <a:off x="0" y="905360"/>
          <a:ext cx="6666833" cy="1987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Less Common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Doesn’t support all features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Example:  &lt;meta http-equiv=“Content-Security-Policy” content=“default-src ‘self’”&gt;</a:t>
          </a:r>
        </a:p>
      </dsp:txBody>
      <dsp:txXfrm>
        <a:off x="0" y="905360"/>
        <a:ext cx="6666833" cy="1987200"/>
      </dsp:txXfrm>
    </dsp:sp>
    <dsp:sp modelId="{51911A1A-1970-4732-A760-63344241FD95}">
      <dsp:nvSpPr>
        <dsp:cNvPr id="0" name=""/>
        <dsp:cNvSpPr/>
      </dsp:nvSpPr>
      <dsp:spPr>
        <a:xfrm>
          <a:off x="0" y="2892560"/>
          <a:ext cx="6666833" cy="786240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HTTP Response Header</a:t>
          </a:r>
        </a:p>
      </dsp:txBody>
      <dsp:txXfrm>
        <a:off x="38381" y="2930941"/>
        <a:ext cx="6590071" cy="709478"/>
      </dsp:txXfrm>
    </dsp:sp>
    <dsp:sp modelId="{17D91F2A-40CE-4F52-A8AA-2DB15DD4ADFE}">
      <dsp:nvSpPr>
        <dsp:cNvPr id="0" name=""/>
        <dsp:cNvSpPr/>
      </dsp:nvSpPr>
      <dsp:spPr>
        <a:xfrm>
          <a:off x="0" y="3678800"/>
          <a:ext cx="6666833" cy="165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Preferred method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Should be included in all responses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Example: Content-Security-Policy: default-src ‘self’; script-src ‘self’ example.com;</a:t>
          </a:r>
        </a:p>
      </dsp:txBody>
      <dsp:txXfrm>
        <a:off x="0" y="3678800"/>
        <a:ext cx="6666833" cy="1656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A50A64-A670-428C-9061-9D17DA371937}">
      <dsp:nvSpPr>
        <dsp:cNvPr id="0" name=""/>
        <dsp:cNvSpPr/>
      </dsp:nvSpPr>
      <dsp:spPr>
        <a:xfrm>
          <a:off x="0" y="1501879"/>
          <a:ext cx="6666833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333248" rIns="51742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default-src, script-src</a:t>
          </a:r>
        </a:p>
      </dsp:txBody>
      <dsp:txXfrm>
        <a:off x="0" y="1501879"/>
        <a:ext cx="6666833" cy="680400"/>
      </dsp:txXfrm>
    </dsp:sp>
    <dsp:sp modelId="{7177B7F5-0FF3-4A83-B7DF-1F1BE08DB9DC}">
      <dsp:nvSpPr>
        <dsp:cNvPr id="0" name=""/>
        <dsp:cNvSpPr/>
      </dsp:nvSpPr>
      <dsp:spPr>
        <a:xfrm>
          <a:off x="333341" y="1265719"/>
          <a:ext cx="4666783" cy="4723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Fetch Directives – what resources can be loaded</a:t>
          </a:r>
        </a:p>
      </dsp:txBody>
      <dsp:txXfrm>
        <a:off x="356398" y="1288776"/>
        <a:ext cx="4620669" cy="426206"/>
      </dsp:txXfrm>
    </dsp:sp>
    <dsp:sp modelId="{C66006C8-5F28-4417-B8AA-20BC4AF505E3}">
      <dsp:nvSpPr>
        <dsp:cNvPr id="0" name=""/>
        <dsp:cNvSpPr/>
      </dsp:nvSpPr>
      <dsp:spPr>
        <a:xfrm>
          <a:off x="0" y="2504839"/>
          <a:ext cx="6666833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333248" rIns="51742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form-action, frame-ancestors</a:t>
          </a:r>
        </a:p>
      </dsp:txBody>
      <dsp:txXfrm>
        <a:off x="0" y="2504839"/>
        <a:ext cx="6666833" cy="680400"/>
      </dsp:txXfrm>
    </dsp:sp>
    <dsp:sp modelId="{0F0E3605-D5CD-4AE9-BC92-5EAD61946D8E}">
      <dsp:nvSpPr>
        <dsp:cNvPr id="0" name=""/>
        <dsp:cNvSpPr/>
      </dsp:nvSpPr>
      <dsp:spPr>
        <a:xfrm>
          <a:off x="333341" y="2268679"/>
          <a:ext cx="4666783" cy="472320"/>
        </a:xfrm>
        <a:prstGeom prst="roundRect">
          <a:avLst/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7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Behavior</a:t>
          </a:r>
        </a:p>
      </dsp:txBody>
      <dsp:txXfrm>
        <a:off x="356398" y="2291736"/>
        <a:ext cx="4620669" cy="426206"/>
      </dsp:txXfrm>
    </dsp:sp>
    <dsp:sp modelId="{8689C30D-4F95-4DAC-A9EB-A6897AB9C64D}">
      <dsp:nvSpPr>
        <dsp:cNvPr id="0" name=""/>
        <dsp:cNvSpPr/>
      </dsp:nvSpPr>
      <dsp:spPr>
        <a:xfrm>
          <a:off x="0" y="3507800"/>
          <a:ext cx="6666833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333248" rIns="51742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report-uri, report-to</a:t>
          </a:r>
        </a:p>
      </dsp:txBody>
      <dsp:txXfrm>
        <a:off x="0" y="3507800"/>
        <a:ext cx="6666833" cy="680400"/>
      </dsp:txXfrm>
    </dsp:sp>
    <dsp:sp modelId="{5EB13EFB-574D-4CAE-A344-C702BF5AA179}">
      <dsp:nvSpPr>
        <dsp:cNvPr id="0" name=""/>
        <dsp:cNvSpPr/>
      </dsp:nvSpPr>
      <dsp:spPr>
        <a:xfrm>
          <a:off x="333341" y="3271640"/>
          <a:ext cx="4666783" cy="472320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Reporting</a:t>
          </a:r>
        </a:p>
      </dsp:txBody>
      <dsp:txXfrm>
        <a:off x="356398" y="3294697"/>
        <a:ext cx="4620669" cy="4262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838DBF-4F30-4B53-B921-909631876F1E}">
      <dsp:nvSpPr>
        <dsp:cNvPr id="0" name=""/>
        <dsp:cNvSpPr/>
      </dsp:nvSpPr>
      <dsp:spPr>
        <a:xfrm>
          <a:off x="0" y="665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197077A-0323-4B0B-A721-F656853742B8}">
      <dsp:nvSpPr>
        <dsp:cNvPr id="0" name=""/>
        <dsp:cNvSpPr/>
      </dsp:nvSpPr>
      <dsp:spPr>
        <a:xfrm>
          <a:off x="0" y="665"/>
          <a:ext cx="6666833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Using 'unsafe-inline' allows inline scripts (XSS risk).</a:t>
          </a:r>
        </a:p>
      </dsp:txBody>
      <dsp:txXfrm>
        <a:off x="0" y="665"/>
        <a:ext cx="6666833" cy="1090517"/>
      </dsp:txXfrm>
    </dsp:sp>
    <dsp:sp modelId="{F5187B16-CC36-4FE4-A2F4-1E6B75AF3B10}">
      <dsp:nvSpPr>
        <dsp:cNvPr id="0" name=""/>
        <dsp:cNvSpPr/>
      </dsp:nvSpPr>
      <dsp:spPr>
        <a:xfrm>
          <a:off x="0" y="1091183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22FF146-94D1-4F6E-803E-90F18A14ECA3}">
      <dsp:nvSpPr>
        <dsp:cNvPr id="0" name=""/>
        <dsp:cNvSpPr/>
      </dsp:nvSpPr>
      <dsp:spPr>
        <a:xfrm>
          <a:off x="0" y="1091183"/>
          <a:ext cx="6666833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'unsafe-eval' enables eval() </a:t>
          </a:r>
        </a:p>
      </dsp:txBody>
      <dsp:txXfrm>
        <a:off x="0" y="1091183"/>
        <a:ext cx="6666833" cy="1090517"/>
      </dsp:txXfrm>
    </dsp:sp>
    <dsp:sp modelId="{C58E662A-3CBA-4349-81F4-EA3A2DA20C7B}">
      <dsp:nvSpPr>
        <dsp:cNvPr id="0" name=""/>
        <dsp:cNvSpPr/>
      </dsp:nvSpPr>
      <dsp:spPr>
        <a:xfrm>
          <a:off x="0" y="2181701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769FA3-688A-497F-9B48-C7E82ACD05A4}">
      <dsp:nvSpPr>
        <dsp:cNvPr id="0" name=""/>
        <dsp:cNvSpPr/>
      </dsp:nvSpPr>
      <dsp:spPr>
        <a:xfrm>
          <a:off x="0" y="2181701"/>
          <a:ext cx="6666833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Wildcards like * permit any domain to load resources.</a:t>
          </a:r>
        </a:p>
      </dsp:txBody>
      <dsp:txXfrm>
        <a:off x="0" y="2181701"/>
        <a:ext cx="6666833" cy="1090517"/>
      </dsp:txXfrm>
    </dsp:sp>
    <dsp:sp modelId="{DA4EAF07-F01A-4BFA-802F-EFAA8FDA2B17}">
      <dsp:nvSpPr>
        <dsp:cNvPr id="0" name=""/>
        <dsp:cNvSpPr/>
      </dsp:nvSpPr>
      <dsp:spPr>
        <a:xfrm>
          <a:off x="0" y="3272218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0B664C-14E1-46FB-A45F-1267C6608337}">
      <dsp:nvSpPr>
        <dsp:cNvPr id="0" name=""/>
        <dsp:cNvSpPr/>
      </dsp:nvSpPr>
      <dsp:spPr>
        <a:xfrm>
          <a:off x="0" y="3272218"/>
          <a:ext cx="6666833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Example:</a:t>
          </a:r>
        </a:p>
      </dsp:txBody>
      <dsp:txXfrm>
        <a:off x="0" y="3272218"/>
        <a:ext cx="6666833" cy="1090517"/>
      </dsp:txXfrm>
    </dsp:sp>
    <dsp:sp modelId="{782EA4C6-DBFF-4D64-9717-E219EAF8EA81}">
      <dsp:nvSpPr>
        <dsp:cNvPr id="0" name=""/>
        <dsp:cNvSpPr/>
      </dsp:nvSpPr>
      <dsp:spPr>
        <a:xfrm>
          <a:off x="0" y="4362736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A7EF90A-B7BC-4DF0-8875-F0B99DF16682}">
      <dsp:nvSpPr>
        <dsp:cNvPr id="0" name=""/>
        <dsp:cNvSpPr/>
      </dsp:nvSpPr>
      <dsp:spPr>
        <a:xfrm>
          <a:off x="0" y="4362736"/>
          <a:ext cx="6666833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Content-Security-Policy: script-src * 'unsafe-inline' 'unsafe-eval';</a:t>
          </a:r>
        </a:p>
      </dsp:txBody>
      <dsp:txXfrm>
        <a:off x="0" y="4362736"/>
        <a:ext cx="6666833" cy="109051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85060B-1860-4F8D-887F-A1AB44F22DDA}">
      <dsp:nvSpPr>
        <dsp:cNvPr id="0" name=""/>
        <dsp:cNvSpPr/>
      </dsp:nvSpPr>
      <dsp:spPr>
        <a:xfrm>
          <a:off x="0" y="0"/>
          <a:ext cx="6666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A6D97EA-B311-465A-82DA-B6D262ED9B7C}">
      <dsp:nvSpPr>
        <dsp:cNvPr id="0" name=""/>
        <dsp:cNvSpPr/>
      </dsp:nvSpPr>
      <dsp:spPr>
        <a:xfrm>
          <a:off x="0" y="0"/>
          <a:ext cx="6666833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Copy-pasted CSPs from coding sites.</a:t>
          </a:r>
        </a:p>
      </dsp:txBody>
      <dsp:txXfrm>
        <a:off x="0" y="0"/>
        <a:ext cx="6666833" cy="1363480"/>
      </dsp:txXfrm>
    </dsp:sp>
    <dsp:sp modelId="{B1E601C9-DB10-4212-8627-CEABCD8F0036}">
      <dsp:nvSpPr>
        <dsp:cNvPr id="0" name=""/>
        <dsp:cNvSpPr/>
      </dsp:nvSpPr>
      <dsp:spPr>
        <a:xfrm>
          <a:off x="0" y="1363480"/>
          <a:ext cx="6666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5799C97-CF11-48E5-8E4E-45C86841DA3F}">
      <dsp:nvSpPr>
        <dsp:cNvPr id="0" name=""/>
        <dsp:cNvSpPr/>
      </dsp:nvSpPr>
      <dsp:spPr>
        <a:xfrm>
          <a:off x="0" y="1363480"/>
          <a:ext cx="6666833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Using report-only mode indefinitely.</a:t>
          </a:r>
        </a:p>
      </dsp:txBody>
      <dsp:txXfrm>
        <a:off x="0" y="1363480"/>
        <a:ext cx="6666833" cy="1363480"/>
      </dsp:txXfrm>
    </dsp:sp>
    <dsp:sp modelId="{86684A9C-5EC4-4ABE-A600-BC2B19EF8DE8}">
      <dsp:nvSpPr>
        <dsp:cNvPr id="0" name=""/>
        <dsp:cNvSpPr/>
      </dsp:nvSpPr>
      <dsp:spPr>
        <a:xfrm>
          <a:off x="0" y="2726960"/>
          <a:ext cx="6666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6F8693-D1D1-43CF-B9DB-73689BDA3EB7}">
      <dsp:nvSpPr>
        <dsp:cNvPr id="0" name=""/>
        <dsp:cNvSpPr/>
      </dsp:nvSpPr>
      <dsp:spPr>
        <a:xfrm>
          <a:off x="0" y="2726960"/>
          <a:ext cx="6666833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Not validating third-party scripts.</a:t>
          </a:r>
        </a:p>
      </dsp:txBody>
      <dsp:txXfrm>
        <a:off x="0" y="2726960"/>
        <a:ext cx="6666833" cy="1363480"/>
      </dsp:txXfrm>
    </dsp:sp>
    <dsp:sp modelId="{520DF71C-284F-4338-9C5D-55F46E61429F}">
      <dsp:nvSpPr>
        <dsp:cNvPr id="0" name=""/>
        <dsp:cNvSpPr/>
      </dsp:nvSpPr>
      <dsp:spPr>
        <a:xfrm>
          <a:off x="0" y="4090440"/>
          <a:ext cx="6666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60ECE9-4A3D-45CD-AC02-6656CEDD3650}">
      <dsp:nvSpPr>
        <dsp:cNvPr id="0" name=""/>
        <dsp:cNvSpPr/>
      </dsp:nvSpPr>
      <dsp:spPr>
        <a:xfrm>
          <a:off x="0" y="4090440"/>
          <a:ext cx="6666833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Forgetting to update CSP as the app changes.</a:t>
          </a:r>
        </a:p>
      </dsp:txBody>
      <dsp:txXfrm>
        <a:off x="0" y="4090440"/>
        <a:ext cx="6666833" cy="13634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AAD40D-B28B-4A1A-B80F-395FC2B0CF77}">
      <dsp:nvSpPr>
        <dsp:cNvPr id="0" name=""/>
        <dsp:cNvSpPr/>
      </dsp:nvSpPr>
      <dsp:spPr>
        <a:xfrm>
          <a:off x="0" y="0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57262D-9A1C-4C8C-96C0-A898F709F63A}">
      <dsp:nvSpPr>
        <dsp:cNvPr id="0" name=""/>
        <dsp:cNvSpPr/>
      </dsp:nvSpPr>
      <dsp:spPr>
        <a:xfrm>
          <a:off x="0" y="0"/>
          <a:ext cx="6666833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Google CSP Evaluator: https://csp-evaluator.withgoogle.com/</a:t>
          </a:r>
        </a:p>
      </dsp:txBody>
      <dsp:txXfrm>
        <a:off x="0" y="0"/>
        <a:ext cx="6666833" cy="1363480"/>
      </dsp:txXfrm>
    </dsp:sp>
    <dsp:sp modelId="{6AA8EAF1-BE37-4CEE-9F36-EB58709ADFD2}">
      <dsp:nvSpPr>
        <dsp:cNvPr id="0" name=""/>
        <dsp:cNvSpPr/>
      </dsp:nvSpPr>
      <dsp:spPr>
        <a:xfrm>
          <a:off x="0" y="1363480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8CB139C-2B7B-4958-8A36-0E587196FD03}">
      <dsp:nvSpPr>
        <dsp:cNvPr id="0" name=""/>
        <dsp:cNvSpPr/>
      </dsp:nvSpPr>
      <dsp:spPr>
        <a:xfrm>
          <a:off x="0" y="1363480"/>
          <a:ext cx="6666833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Burp Suite CSP Analyzer extension.</a:t>
          </a:r>
        </a:p>
      </dsp:txBody>
      <dsp:txXfrm>
        <a:off x="0" y="1363480"/>
        <a:ext cx="6666833" cy="1363480"/>
      </dsp:txXfrm>
    </dsp:sp>
    <dsp:sp modelId="{B991FBF2-DB7C-44AE-9B46-1B18518B2850}">
      <dsp:nvSpPr>
        <dsp:cNvPr id="0" name=""/>
        <dsp:cNvSpPr/>
      </dsp:nvSpPr>
      <dsp:spPr>
        <a:xfrm>
          <a:off x="0" y="2726960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BF3E4B-BF96-4462-AC85-5E22ED9F3E91}">
      <dsp:nvSpPr>
        <dsp:cNvPr id="0" name=""/>
        <dsp:cNvSpPr/>
      </dsp:nvSpPr>
      <dsp:spPr>
        <a:xfrm>
          <a:off x="0" y="2726960"/>
          <a:ext cx="6666833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Report-uri.io or report-to for violation logging.</a:t>
          </a:r>
        </a:p>
      </dsp:txBody>
      <dsp:txXfrm>
        <a:off x="0" y="2726960"/>
        <a:ext cx="6666833" cy="1363480"/>
      </dsp:txXfrm>
    </dsp:sp>
    <dsp:sp modelId="{61E523C6-0FDA-4207-A41D-9C2E26B6AC18}">
      <dsp:nvSpPr>
        <dsp:cNvPr id="0" name=""/>
        <dsp:cNvSpPr/>
      </dsp:nvSpPr>
      <dsp:spPr>
        <a:xfrm>
          <a:off x="0" y="4090440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43A08C-751C-42B2-B4CD-780EDA70BBEE}">
      <dsp:nvSpPr>
        <dsp:cNvPr id="0" name=""/>
        <dsp:cNvSpPr/>
      </dsp:nvSpPr>
      <dsp:spPr>
        <a:xfrm>
          <a:off x="0" y="4090440"/>
          <a:ext cx="6666833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Use report-only header to test policies safely.</a:t>
          </a:r>
        </a:p>
      </dsp:txBody>
      <dsp:txXfrm>
        <a:off x="0" y="4090440"/>
        <a:ext cx="6666833" cy="1363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69F44-CA22-28A6-9BC2-702B484E19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EAEF42-D9C8-24A2-EFE3-4A69CA586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6B26A-7863-A728-9FAE-0385B1064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EE886-EDEC-4738-847B-B1C7E190425A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6F718-6E37-6C51-03C0-3CC51CE9C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59AAF-C744-97F2-8653-A3974CC17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D824D-EE2B-488A-A935-6DC1587AF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63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5F0EB-2288-C2D2-CB08-31AFC5EF4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61597E-F271-44EB-131C-20E7897D8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DF213-578A-AC5E-6D57-311ACE37C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EE886-EDEC-4738-847B-B1C7E190425A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A7DC4-A3AB-1FD2-47B0-F001B16A8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A9EF2-58AE-549F-C59F-8B207903F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D824D-EE2B-488A-A935-6DC1587AF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07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64F9E5-932D-7195-724B-067F998FC8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1C4045-97A5-C0CD-3196-8F0E7EFE4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48917-5066-8476-655A-832FAB0E9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EE886-EDEC-4738-847B-B1C7E190425A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09A62-293A-BB40-B948-B8396B4F6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516F0-25B8-5093-10B1-D3C54D90D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D824D-EE2B-488A-A935-6DC1587AF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6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48B51-FDE9-2106-149F-7CD1C4F53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E3BA4-EC6A-2116-1DF1-07DC14F77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FD550-C233-0E3C-8BCB-47563B913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EE886-EDEC-4738-847B-B1C7E190425A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47DC9-F730-C33E-F692-4F73F8FB8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9A112-84B9-2505-E639-81845DFF5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D824D-EE2B-488A-A935-6DC1587AF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44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6734D-0E31-7993-B04F-A647AC20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6834D-5A7F-4E4F-CA1F-0C82E3969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34DC8-DAD0-113D-2478-57DE60C86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EE886-EDEC-4738-847B-B1C7E190425A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A6524-851A-6182-EA03-D1D8C705B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671F9-9F8C-4D33-8958-FD8AD2A4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D824D-EE2B-488A-A935-6DC1587AF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16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9D7C3-D5C1-9C13-8AF5-A0CCDE4D9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51778-8E76-07A8-10A4-70D3031D52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42ACB-D75B-0A33-553C-57DF276F8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085DEC-846E-7793-EBA7-4167FA6A3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EE886-EDEC-4738-847B-B1C7E190425A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4DD8C-7823-816F-820A-3FF18B075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DC286-674B-CCA7-FDCD-73A3C3048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D824D-EE2B-488A-A935-6DC1587AF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02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8DB36-5D3E-6901-8E39-8A6AE09B3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B44EB-B9E6-A7F5-B701-8235C9A91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25B1D1-D00B-3226-5E66-08457328B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E28E84-FB50-7658-6024-212E26D3C7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470808-9EB4-3ED1-0539-F9E2E93E5C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0BCD29-E171-6E35-FFE6-49A721B12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EE886-EDEC-4738-847B-B1C7E190425A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482A89-8CEC-16F7-C47F-359D24519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992C78-6F93-AD96-720C-73D3DB8C3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D824D-EE2B-488A-A935-6DC1587AF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00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6B52D-3070-9FD4-66AC-046E9D8F3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4CB25D-125F-7694-2AF0-F3D11841E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EE886-EDEC-4738-847B-B1C7E190425A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2E0F90-CE2A-937C-A0F2-9C621555F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4D6B6C-1BBD-86E9-CFD5-E0FDFCF6B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D824D-EE2B-488A-A935-6DC1587AF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73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A6963C-CCE6-5B9B-00FC-031FF2FAE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EE886-EDEC-4738-847B-B1C7E190425A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CE3F27-92CB-EDD7-CFE8-F33684163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36FBD-ACA1-785D-F548-54118FD9D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D824D-EE2B-488A-A935-6DC1587AF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6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44ABE-7968-36E6-AAA6-428976522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8A930-9C87-A55B-D93A-BCBAEC7C2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1A62BB-A0D0-61B8-2D24-7A4696AB3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17EE6-9633-F336-93D5-AA5CEA654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EE886-EDEC-4738-847B-B1C7E190425A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2A596-6959-86A3-E22C-E076E45EC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77805-3109-7059-D27C-17308D00D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D824D-EE2B-488A-A935-6DC1587AF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46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C09F9-0692-B667-C175-49CA11FD7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5515AA-DB00-3EC9-8951-423FA6AB5C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C6DCD0-C88B-DDB8-6762-614287C3D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625A6-75A4-3D45-CE54-C9ECCBF1C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EE886-EDEC-4738-847B-B1C7E190425A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A8059-37F2-610D-ACBE-6B3B3F8C8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E0076-DB12-7DCD-194A-341079BDD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D824D-EE2B-488A-A935-6DC1587AF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57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04B4E2-D145-D24B-C556-C160F4CB4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F6EFB-12B8-9DFA-30F0-43E6561B9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43DBC-95CA-9F1F-ED08-1CEDC0BE07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CEE886-EDEC-4738-847B-B1C7E190425A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8D030-5E8A-B050-3D33-49A87001E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0171D-C33D-733E-FA45-BF59D1DB9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0D824D-EE2B-488A-A935-6DC1587AF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6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CA7191-0316-BB93-AF81-4A1B099A1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3577456"/>
            <a:ext cx="10909640" cy="1687814"/>
          </a:xfrm>
        </p:spPr>
        <p:txBody>
          <a:bodyPr anchor="b">
            <a:normAutofit/>
          </a:bodyPr>
          <a:lstStyle/>
          <a:p>
            <a:r>
              <a:rPr lang="en-US" sz="6600">
                <a:latin typeface="Aptos Black" panose="020F0502020204030204" pitchFamily="34" charset="0"/>
              </a:rPr>
              <a:t>CSP PITFALLS!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090555-E133-C827-90AE-6A920CBF8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5660607"/>
            <a:ext cx="10909643" cy="552659"/>
          </a:xfrm>
        </p:spPr>
        <p:txBody>
          <a:bodyPr anchor="t">
            <a:normAutofit/>
          </a:bodyPr>
          <a:lstStyle/>
          <a:p>
            <a:r>
              <a:rPr lang="en-US" dirty="0"/>
              <a:t>When secure is not secure!</a:t>
            </a:r>
          </a:p>
        </p:txBody>
      </p:sp>
      <p:pic>
        <p:nvPicPr>
          <p:cNvPr id="7" name="Picture 6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D66982AF-F012-7B4E-A25B-A9A7E2A32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11"/>
          <a:stretch>
            <a:fillRect/>
          </a:stretch>
        </p:blipFill>
        <p:spPr>
          <a:xfrm>
            <a:off x="3628758" y="591670"/>
            <a:ext cx="4929887" cy="2742004"/>
          </a:xfrm>
          <a:prstGeom prst="rect">
            <a:avLst/>
          </a:prstGeom>
        </p:spPr>
      </p:pic>
      <p:sp>
        <p:nvSpPr>
          <p:cNvPr id="14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269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7E03C1-5EC5-B9D8-F1E4-B5AD39EB4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Demo 3 - Nonce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70136-6735-8BE8-654D-9C845659C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Looks secure (nonce-based CSP, no unsafe-inline), but user-supplied HTML is injected with </a:t>
            </a:r>
            <a:r>
              <a:rPr lang="en-US" sz="2000" dirty="0" err="1"/>
              <a:t>innerHTML</a:t>
            </a:r>
            <a:r>
              <a:rPr lang="en-US" sz="2000" dirty="0"/>
              <a:t>, so event handlers still run.</a:t>
            </a:r>
          </a:p>
        </p:txBody>
      </p:sp>
    </p:spTree>
    <p:extLst>
      <p:ext uri="{BB962C8B-B14F-4D97-AF65-F5344CB8AC3E}">
        <p14:creationId xmlns:p14="http://schemas.microsoft.com/office/powerpoint/2010/main" val="3562149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E29A2B-235F-95B2-0D26-FD10EB1A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100">
                <a:solidFill>
                  <a:srgbClr val="FFFFFF"/>
                </a:solidFill>
              </a:rPr>
              <a:t>Tools For Testing/Analyzing CSP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F527CF6-CE77-7794-8439-539671D5F9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0814061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7545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059B52-1DF0-D3B5-AE7C-7178D1D00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What is CSP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74E87E2-E24C-B5EC-74B8-9566E59C3B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198350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9859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29AF8F-6DA7-AB05-3158-4DB801FE7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CSP Setup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157A8D-122E-1DD2-11A2-7CAA16D02C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6126393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3358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E29AF7-AA1C-706E-2EA5-5C7FF2482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CSP Directives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F08F1CA-DDF9-3568-D06C-D673B1E017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394611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1212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4BC310-6490-B7AD-AD2C-7BA5BC64E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Risky Settings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848AA3-DFF9-DC46-1673-5D1F4D2BB5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4340925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7388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8CA2D5-5610-DB25-D62B-AF2F694EC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Bad Practice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772368-0EC9-4780-8603-9AA01CE4D1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0354089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3513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CEB7B-A2D8-2C2B-7ACD-B846927C4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Mistakes</a:t>
            </a:r>
          </a:p>
        </p:txBody>
      </p:sp>
      <p:pic>
        <p:nvPicPr>
          <p:cNvPr id="5" name="Content Placeholder 4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790B2C93-948D-84FA-3CD3-C7E1396B0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57579"/>
            <a:ext cx="10515600" cy="3087429"/>
          </a:xfrm>
        </p:spPr>
      </p:pic>
    </p:spTree>
    <p:extLst>
      <p:ext uri="{BB962C8B-B14F-4D97-AF65-F5344CB8AC3E}">
        <p14:creationId xmlns:p14="http://schemas.microsoft.com/office/powerpoint/2010/main" val="3094526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7010BE-F0CE-56DC-9B0A-990F8F082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Demo 1 – Using a Hash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71E34-19FB-866A-CAB7-AE2084E20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/>
              <a:t>Looks secure (hash-based CSP), but the page dynamically loads a script from a user-controlled URL param.</a:t>
            </a:r>
          </a:p>
        </p:txBody>
      </p:sp>
    </p:spTree>
    <p:extLst>
      <p:ext uri="{BB962C8B-B14F-4D97-AF65-F5344CB8AC3E}">
        <p14:creationId xmlns:p14="http://schemas.microsoft.com/office/powerpoint/2010/main" val="3668783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B6DB9B-4B15-DF08-C2B2-EB802F62F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Demo 2 – ‘self’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B095D-77EF-861A-312B-8569211DE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Looks secure (script-</a:t>
            </a:r>
            <a:r>
              <a:rPr lang="en-US" sz="2000" dirty="0" err="1"/>
              <a:t>src</a:t>
            </a:r>
            <a:r>
              <a:rPr lang="en-US" sz="2000" dirty="0"/>
              <a:t> 'self'), but an open redirect on the same origin forwards the browser to attacker JS.</a:t>
            </a:r>
          </a:p>
        </p:txBody>
      </p:sp>
    </p:spTree>
    <p:extLst>
      <p:ext uri="{BB962C8B-B14F-4D97-AF65-F5344CB8AC3E}">
        <p14:creationId xmlns:p14="http://schemas.microsoft.com/office/powerpoint/2010/main" val="2296870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4457</TotalTime>
  <Words>291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Black</vt:lpstr>
      <vt:lpstr>Aptos Display</vt:lpstr>
      <vt:lpstr>Arial</vt:lpstr>
      <vt:lpstr>Office Theme</vt:lpstr>
      <vt:lpstr>CSP PITFALLS!</vt:lpstr>
      <vt:lpstr>What is CSP</vt:lpstr>
      <vt:lpstr>CSP Setup</vt:lpstr>
      <vt:lpstr>CSP Directives</vt:lpstr>
      <vt:lpstr>Risky Settings</vt:lpstr>
      <vt:lpstr>Bad Practice</vt:lpstr>
      <vt:lpstr>Common Mistakes</vt:lpstr>
      <vt:lpstr>Demo 1 – Using a Hash</vt:lpstr>
      <vt:lpstr>Demo 2 – ‘self’</vt:lpstr>
      <vt:lpstr>Demo 3 - Nonce</vt:lpstr>
      <vt:lpstr>Tools For Testing/Analyzing CSP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Wendy Settle</dc:creator>
  <cp:lastModifiedBy>Wendy Settle</cp:lastModifiedBy>
  <cp:revision>2</cp:revision>
  <dcterms:created xsi:type="dcterms:W3CDTF">2025-06-13T20:53:28Z</dcterms:created>
  <dcterms:modified xsi:type="dcterms:W3CDTF">2025-07-29T21:42:28Z</dcterms:modified>
</cp:coreProperties>
</file>