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586"/>
  </p:normalViewPr>
  <p:slideViewPr>
    <p:cSldViewPr snapToGrid="0" snapToObjects="1">
      <p:cViewPr varScale="1">
        <p:scale>
          <a:sx n="104" d="100"/>
          <a:sy n="104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063DB-249F-B543-A420-A801D3B7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39ED9D-C169-AF4A-920F-8114E4A74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50DCA-9248-9F4A-B13F-1DBE4564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B1DB-3B86-9543-B9B6-F7548F486D9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078D21-0C0A-224B-B109-0FD68032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E4113-1314-344E-B3B2-37E48493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4200-9744-4240-BED4-86AFD6A88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FC871-A186-A14D-9FE4-5CF3A38B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518718-CB4E-B346-BF44-1DAA2CC6A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35D3EA-9AC1-D941-A9B7-BCB999D3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B1DB-3B86-9543-B9B6-F7548F486D9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DF6E13-4778-F949-AAFE-41E8E708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065DD2-C3E8-0041-95D2-4A7A4B1F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4200-9744-4240-BED4-86AFD6A88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139A60-8897-BD4E-AC92-87326FDCE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3F3932-9B76-274E-8947-087EE9D4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ED938-CD52-2D42-B34E-ACCAFD67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B1DB-3B86-9543-B9B6-F7548F486D9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5C3CCD-EEBF-7A45-B2EF-D7C673E0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A3402-0B85-BF4C-9D04-28A6A67C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4200-9744-4240-BED4-86AFD6A88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48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D9E2D-97FC-2042-ACA4-85BC6FC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1384E-48D3-BE44-BED5-01031993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2AE0F-FCF3-F64A-9ADF-E4BD7DF8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B1DB-3B86-9543-B9B6-F7548F486D9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403BA0-078F-F746-B409-F5283214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8AB29-D5C1-F147-89FE-A6DBD3EF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4200-9744-4240-BED4-86AFD6A88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2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54487-3009-174B-BF66-C12C89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1073D4-6E87-6445-AF7C-66F2F7896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E37666-1F09-7F4C-88C0-53E8ACF9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B1DB-3B86-9543-B9B6-F7548F486D9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A1E35E-D758-6545-B45A-A55BCE5D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C4C12-424F-1449-86CF-0E58E8B2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4200-9744-4240-BED4-86AFD6A88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83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29FB74-676C-914C-9CC5-DBE33568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AA40A-A641-3C4C-9693-3D7DB35AB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649943-F4EF-C443-B798-0B96113F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6FA360-9554-1B45-AEAB-A01ABB6F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B1DB-3B86-9543-B9B6-F7548F486D9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C22492-EBB9-5A4F-802C-9063AE1A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8BC843-000F-5C46-BD6A-B32ACAA1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4200-9744-4240-BED4-86AFD6A88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12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D0CA86-1760-FF45-97DD-A8986F67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E302EA-4BD3-2044-9EAF-91AF72FB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F31149-907D-B040-A35F-A0D03D74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0C5EB5-5A59-B045-9E1C-3C06372E5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823C28-1F27-FB4C-AAC0-80F86A939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9AB943-822B-5E48-AEA4-EBD04C16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B1DB-3B86-9543-B9B6-F7548F486D9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9916F0-E9B4-A14A-9427-14D514D6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051A54-BCD3-AA41-B3B3-CEDD1556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4200-9744-4240-BED4-86AFD6A88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4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72B1D-0EB3-0A45-BE11-7603C4CD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B71AD9-B8A9-E741-9AAA-96F6026E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B1DB-3B86-9543-B9B6-F7548F486D9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0064E6-A73D-FF43-AFD4-4B43CF16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A69700-9E8F-7043-901A-986F272A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4200-9744-4240-BED4-86AFD6A88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02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B1C1A5-8D28-F74E-AF1C-53197633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B1DB-3B86-9543-B9B6-F7548F486D9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EAE05B-ACB1-AA45-BC1F-E8C0B106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179DB9-DFF5-5346-A124-7ECF73F1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4200-9744-4240-BED4-86AFD6A88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6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4FA43-D3C4-F647-89B9-F18096BC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4D5F8-4A29-5047-8685-01B133ACB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C64D47-FC72-C447-A21C-37F769BFA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6DCAA3-6E07-9348-96EB-B615B328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B1DB-3B86-9543-B9B6-F7548F486D9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73FE27-B043-8B46-8995-43C4E4E9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4885E-9122-ED45-BA3D-E810DD6E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4200-9744-4240-BED4-86AFD6A88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07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F92F6-BF35-0940-B865-7DFA7428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BF57A12-B454-D44C-AD9C-D465BC8F2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FAD1D4-CCD9-0446-BDBD-AFD887B3F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D7030B-0948-9B4A-A1B4-AF851626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B1DB-3B86-9543-B9B6-F7548F486D9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CD6086-2CF0-DB4A-B39B-30871790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69DCC7-073C-2B4B-97B0-4C40D59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4200-9744-4240-BED4-86AFD6A88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37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EB59A07-4782-B947-8421-7E282A5E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2A217C-57DC-C44D-B48E-8B6BB51D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94335-A96E-0746-868D-8A06C3ECF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B1DB-3B86-9543-B9B6-F7548F486D9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641929-2CD5-A548-8BEE-08639E496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51066F-374D-F24F-ADE2-6740F5B2A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4200-9744-4240-BED4-86AFD6A88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6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30F95BC-8C13-7F4F-911B-216452DD1E61}"/>
              </a:ext>
            </a:extLst>
          </p:cNvPr>
          <p:cNvSpPr/>
          <p:nvPr/>
        </p:nvSpPr>
        <p:spPr>
          <a:xfrm>
            <a:off x="1261272" y="926757"/>
            <a:ext cx="3978875" cy="642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iPhone 8, 4.7’’ 64GB, Black</a:t>
            </a:r>
            <a:endParaRPr kumimoji="1" lang="ja-JP" altLang="en-US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246127-B5E6-D248-8BFD-01AA044DC836}"/>
              </a:ext>
            </a:extLst>
          </p:cNvPr>
          <p:cNvSpPr txBox="1"/>
          <p:nvPr/>
        </p:nvSpPr>
        <p:spPr>
          <a:xfrm>
            <a:off x="186240" y="106336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Record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82EF01-D509-2E43-9562-6F3ACAF53A94}"/>
              </a:ext>
            </a:extLst>
          </p:cNvPr>
          <p:cNvSpPr txBox="1"/>
          <p:nvPr/>
        </p:nvSpPr>
        <p:spPr>
          <a:xfrm>
            <a:off x="2946780" y="33843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title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A9A641-0BFC-194A-8E1A-26F5161E639F}"/>
              </a:ext>
            </a:extLst>
          </p:cNvPr>
          <p:cNvSpPr/>
          <p:nvPr/>
        </p:nvSpPr>
        <p:spPr>
          <a:xfrm>
            <a:off x="5240148" y="926757"/>
            <a:ext cx="1395124" cy="642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Apple</a:t>
            </a:r>
            <a:endParaRPr kumimoji="1" lang="ja-JP" altLang="en-US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A66490-AD97-6D41-A988-DE1D946A43CA}"/>
              </a:ext>
            </a:extLst>
          </p:cNvPr>
          <p:cNvSpPr txBox="1"/>
          <p:nvPr/>
        </p:nvSpPr>
        <p:spPr>
          <a:xfrm>
            <a:off x="5508747" y="338437"/>
            <a:ext cx="85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brand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EBF1A44-1946-394D-9F0D-92AF3B8D8F3A}"/>
              </a:ext>
            </a:extLst>
          </p:cNvPr>
          <p:cNvSpPr/>
          <p:nvPr/>
        </p:nvSpPr>
        <p:spPr>
          <a:xfrm>
            <a:off x="6635272" y="926757"/>
            <a:ext cx="1395124" cy="642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$519</a:t>
            </a:r>
            <a:endParaRPr kumimoji="1" lang="ja-JP" altLang="en-US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5BB5AB-0F7C-0840-ACF6-0B1560C37DB9}"/>
              </a:ext>
            </a:extLst>
          </p:cNvPr>
          <p:cNvSpPr txBox="1"/>
          <p:nvPr/>
        </p:nvSpPr>
        <p:spPr>
          <a:xfrm>
            <a:off x="6903871" y="338437"/>
            <a:ext cx="85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price</a:t>
            </a:r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2CBA390B-0152-144B-9BCB-B509DD042F68}"/>
              </a:ext>
            </a:extLst>
          </p:cNvPr>
          <p:cNvSpPr/>
          <p:nvPr/>
        </p:nvSpPr>
        <p:spPr>
          <a:xfrm>
            <a:off x="1492582" y="1719650"/>
            <a:ext cx="469253" cy="50662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CCF76C-D046-0440-B615-D8C724C2A919}"/>
              </a:ext>
            </a:extLst>
          </p:cNvPr>
          <p:cNvSpPr txBox="1"/>
          <p:nvPr/>
        </p:nvSpPr>
        <p:spPr>
          <a:xfrm>
            <a:off x="1961835" y="178829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各単語のベクトルの平均値</a:t>
            </a:r>
            <a:endParaRPr kumimoji="1" lang="en-US" altLang="ja-JP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5" name="下矢印 14">
            <a:extLst>
              <a:ext uri="{FF2B5EF4-FFF2-40B4-BE49-F238E27FC236}">
                <a16:creationId xmlns:a16="http://schemas.microsoft.com/office/drawing/2014/main" id="{DE23EC25-681E-274B-A316-9FEF7D38244A}"/>
              </a:ext>
            </a:extLst>
          </p:cNvPr>
          <p:cNvSpPr/>
          <p:nvPr/>
        </p:nvSpPr>
        <p:spPr>
          <a:xfrm>
            <a:off x="5703084" y="1719650"/>
            <a:ext cx="469253" cy="50662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F18C7C60-6EB4-2C47-A0D7-5BC214E766AC}"/>
              </a:ext>
            </a:extLst>
          </p:cNvPr>
          <p:cNvSpPr/>
          <p:nvPr/>
        </p:nvSpPr>
        <p:spPr>
          <a:xfrm>
            <a:off x="7098208" y="1719649"/>
            <a:ext cx="469253" cy="50662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3A9A3458-4C68-2845-B867-E554D314E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7536"/>
              </p:ext>
            </p:extLst>
          </p:nvPr>
        </p:nvGraphicFramePr>
        <p:xfrm>
          <a:off x="1614262" y="2376618"/>
          <a:ext cx="22589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91">
                  <a:extLst>
                    <a:ext uri="{9D8B030D-6E8A-4147-A177-3AD203B41FA5}">
                      <a16:colId xmlns:a16="http://schemas.microsoft.com/office/drawing/2014/main" val="2282984632"/>
                    </a:ext>
                  </a:extLst>
                </a:gridCol>
              </a:tblGrid>
              <a:tr h="168874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527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61078"/>
                  </a:ext>
                </a:extLst>
              </a:tr>
              <a:tr h="224891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60134"/>
                  </a:ext>
                </a:extLst>
              </a:tr>
              <a:tr h="141689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809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20762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01E6903-D332-DA44-91DD-CF99F59CF3E0}"/>
              </a:ext>
            </a:extLst>
          </p:cNvPr>
          <p:cNvSpPr txBox="1"/>
          <p:nvPr/>
        </p:nvSpPr>
        <p:spPr>
          <a:xfrm>
            <a:off x="185355" y="280155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Vector</a:t>
            </a:r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E6EB9862-75DD-0F4A-A9C9-B10A03A6A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56334"/>
              </p:ext>
            </p:extLst>
          </p:nvPr>
        </p:nvGraphicFramePr>
        <p:xfrm>
          <a:off x="5824764" y="2376618"/>
          <a:ext cx="22589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91">
                  <a:extLst>
                    <a:ext uri="{9D8B030D-6E8A-4147-A177-3AD203B41FA5}">
                      <a16:colId xmlns:a16="http://schemas.microsoft.com/office/drawing/2014/main" val="2282984632"/>
                    </a:ext>
                  </a:extLst>
                </a:gridCol>
              </a:tblGrid>
              <a:tr h="168874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527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61078"/>
                  </a:ext>
                </a:extLst>
              </a:tr>
              <a:tr h="224891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60134"/>
                  </a:ext>
                </a:extLst>
              </a:tr>
              <a:tr h="141689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809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20762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2ED1128-C23F-D648-A22A-8581BE31D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33141"/>
              </p:ext>
            </p:extLst>
          </p:nvPr>
        </p:nvGraphicFramePr>
        <p:xfrm>
          <a:off x="7219888" y="2376616"/>
          <a:ext cx="22589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91">
                  <a:extLst>
                    <a:ext uri="{9D8B030D-6E8A-4147-A177-3AD203B41FA5}">
                      <a16:colId xmlns:a16="http://schemas.microsoft.com/office/drawing/2014/main" val="2282984632"/>
                    </a:ext>
                  </a:extLst>
                </a:gridCol>
              </a:tblGrid>
              <a:tr h="168874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527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61078"/>
                  </a:ext>
                </a:extLst>
              </a:tr>
              <a:tr h="224891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60134"/>
                  </a:ext>
                </a:extLst>
              </a:tr>
              <a:tr h="141689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809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20762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2D3E705A-9B29-E647-A9D0-95067A0EC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83864"/>
              </p:ext>
            </p:extLst>
          </p:nvPr>
        </p:nvGraphicFramePr>
        <p:xfrm>
          <a:off x="9882032" y="338437"/>
          <a:ext cx="22589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91">
                  <a:extLst>
                    <a:ext uri="{9D8B030D-6E8A-4147-A177-3AD203B41FA5}">
                      <a16:colId xmlns:a16="http://schemas.microsoft.com/office/drawing/2014/main" val="2282984632"/>
                    </a:ext>
                  </a:extLst>
                </a:gridCol>
              </a:tblGrid>
              <a:tr h="168874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527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61078"/>
                  </a:ext>
                </a:extLst>
              </a:tr>
              <a:tr h="224891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60134"/>
                  </a:ext>
                </a:extLst>
              </a:tr>
              <a:tr h="141689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809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2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72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466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07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755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191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025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43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615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43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53936"/>
                  </a:ext>
                </a:extLst>
              </a:tr>
            </a:tbl>
          </a:graphicData>
        </a:graphic>
      </p:graphicFrame>
      <p:sp>
        <p:nvSpPr>
          <p:cNvPr id="25" name="下矢印 24">
            <a:extLst>
              <a:ext uri="{FF2B5EF4-FFF2-40B4-BE49-F238E27FC236}">
                <a16:creationId xmlns:a16="http://schemas.microsoft.com/office/drawing/2014/main" id="{CEC318C7-CDEA-5646-9336-0E62052FF104}"/>
              </a:ext>
            </a:extLst>
          </p:cNvPr>
          <p:cNvSpPr/>
          <p:nvPr/>
        </p:nvSpPr>
        <p:spPr>
          <a:xfrm rot="16200000">
            <a:off x="8608708" y="2141848"/>
            <a:ext cx="469253" cy="168873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AA7110C-C695-1C46-A3C5-9F5904CFDABD}"/>
              </a:ext>
            </a:extLst>
          </p:cNvPr>
          <p:cNvSpPr txBox="1"/>
          <p:nvPr/>
        </p:nvSpPr>
        <p:spPr>
          <a:xfrm>
            <a:off x="7954255" y="222627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414767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22</Words>
  <Application>Microsoft Macintosh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ProN W3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脇山 宗也</dc:creator>
  <cp:lastModifiedBy>脇山 宗也</cp:lastModifiedBy>
  <cp:revision>6</cp:revision>
  <dcterms:created xsi:type="dcterms:W3CDTF">2019-02-22T00:12:18Z</dcterms:created>
  <dcterms:modified xsi:type="dcterms:W3CDTF">2019-02-22T06:11:25Z</dcterms:modified>
</cp:coreProperties>
</file>