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69" r:id="rId4"/>
    <p:sldId id="272" r:id="rId5"/>
    <p:sldId id="270" r:id="rId6"/>
    <p:sldId id="258" r:id="rId7"/>
    <p:sldId id="259" r:id="rId8"/>
    <p:sldId id="260" r:id="rId9"/>
    <p:sldId id="261" r:id="rId10"/>
    <p:sldId id="262" r:id="rId11"/>
    <p:sldId id="265" r:id="rId12"/>
    <p:sldId id="263" r:id="rId13"/>
    <p:sldId id="264" r:id="rId14"/>
    <p:sldId id="266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7C7C"/>
    <a:srgbClr val="FFE699"/>
    <a:srgbClr val="BDD7EE"/>
    <a:srgbClr val="00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F646-F194-47C5-B96B-0FF2AF707A20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466A1-1FB0-4B68-A72B-3A1B3F477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3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F646-F194-47C5-B96B-0FF2AF707A20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466A1-1FB0-4B68-A72B-3A1B3F477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13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F646-F194-47C5-B96B-0FF2AF707A20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466A1-1FB0-4B68-A72B-3A1B3F477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664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F646-F194-47C5-B96B-0FF2AF707A20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466A1-1FB0-4B68-A72B-3A1B3F477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14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F646-F194-47C5-B96B-0FF2AF707A20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466A1-1FB0-4B68-A72B-3A1B3F477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70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F646-F194-47C5-B96B-0FF2AF707A20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466A1-1FB0-4B68-A72B-3A1B3F477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900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F646-F194-47C5-B96B-0FF2AF707A20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466A1-1FB0-4B68-A72B-3A1B3F477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19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F646-F194-47C5-B96B-0FF2AF707A20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466A1-1FB0-4B68-A72B-3A1B3F477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41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F646-F194-47C5-B96B-0FF2AF707A20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466A1-1FB0-4B68-A72B-3A1B3F477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338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F646-F194-47C5-B96B-0FF2AF707A20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466A1-1FB0-4B68-A72B-3A1B3F477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27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F646-F194-47C5-B96B-0FF2AF707A20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466A1-1FB0-4B68-A72B-3A1B3F477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44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BF646-F194-47C5-B96B-0FF2AF707A20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466A1-1FB0-4B68-A72B-3A1B3F477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09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000" y="1206773"/>
            <a:ext cx="5922000" cy="44444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89813" y="199919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0um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485004" y="2404155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1</a:t>
            </a:r>
            <a:r>
              <a:rPr lang="en-US" b="1" dirty="0" smtClean="0">
                <a:solidFill>
                  <a:srgbClr val="0000FF"/>
                </a:solidFill>
              </a:rPr>
              <a:t>um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85004" y="2725987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FF00"/>
                </a:solidFill>
              </a:rPr>
              <a:t>2um</a:t>
            </a:r>
            <a:endParaRPr lang="en-US" b="1" dirty="0">
              <a:solidFill>
                <a:srgbClr val="00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85004" y="3000038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3um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85004" y="3220584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4um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14975" y="1599993"/>
            <a:ext cx="44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b="1" baseline="-25000" dirty="0" smtClean="0"/>
              <a:t>o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9500260" y="142504"/>
            <a:ext cx="959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532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1914524" y="1445915"/>
            <a:ext cx="4601490" cy="4601490"/>
            <a:chOff x="1914524" y="1445915"/>
            <a:chExt cx="4601490" cy="4601490"/>
          </a:xfrm>
        </p:grpSpPr>
        <p:sp>
          <p:nvSpPr>
            <p:cNvPr id="19" name="Pie 18"/>
            <p:cNvSpPr/>
            <p:nvPr/>
          </p:nvSpPr>
          <p:spPr>
            <a:xfrm>
              <a:off x="4622100" y="4153491"/>
              <a:ext cx="1893914" cy="1893914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Pie 22"/>
            <p:cNvSpPr/>
            <p:nvPr/>
          </p:nvSpPr>
          <p:spPr>
            <a:xfrm rot="10800000">
              <a:off x="1914525" y="1445915"/>
              <a:ext cx="1893914" cy="1893914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Pie 23"/>
            <p:cNvSpPr/>
            <p:nvPr/>
          </p:nvSpPr>
          <p:spPr>
            <a:xfrm rot="16200000">
              <a:off x="4622100" y="1445915"/>
              <a:ext cx="1893914" cy="1893914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Pie 24"/>
            <p:cNvSpPr/>
            <p:nvPr/>
          </p:nvSpPr>
          <p:spPr>
            <a:xfrm rot="5400000">
              <a:off x="1914524" y="4153491"/>
              <a:ext cx="1893914" cy="1893914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3268315" y="2799707"/>
              <a:ext cx="1893912" cy="189391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861482" y="2392877"/>
              <a:ext cx="2707576" cy="27075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Pie 27"/>
            <p:cNvSpPr/>
            <p:nvPr/>
          </p:nvSpPr>
          <p:spPr>
            <a:xfrm rot="10800000">
              <a:off x="1914525" y="2799705"/>
              <a:ext cx="1893914" cy="1893914"/>
            </a:xfrm>
            <a:prstGeom prst="pie">
              <a:avLst>
                <a:gd name="adj1" fmla="val 5378718"/>
                <a:gd name="adj2" fmla="val 16200000"/>
              </a:avLst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Pie 28"/>
            <p:cNvSpPr/>
            <p:nvPr/>
          </p:nvSpPr>
          <p:spPr>
            <a:xfrm>
              <a:off x="4622100" y="2799705"/>
              <a:ext cx="1893914" cy="1893914"/>
            </a:xfrm>
            <a:prstGeom prst="pie">
              <a:avLst>
                <a:gd name="adj1" fmla="val 5378718"/>
                <a:gd name="adj2" fmla="val 16200000"/>
              </a:avLst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Pie 29"/>
            <p:cNvSpPr/>
            <p:nvPr/>
          </p:nvSpPr>
          <p:spPr>
            <a:xfrm rot="16200000">
              <a:off x="3268312" y="1445915"/>
              <a:ext cx="1893914" cy="1893914"/>
            </a:xfrm>
            <a:prstGeom prst="pie">
              <a:avLst>
                <a:gd name="adj1" fmla="val 5378718"/>
                <a:gd name="adj2" fmla="val 16200000"/>
              </a:avLst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Pie 30"/>
            <p:cNvSpPr/>
            <p:nvPr/>
          </p:nvSpPr>
          <p:spPr>
            <a:xfrm rot="5400000">
              <a:off x="3268312" y="4153488"/>
              <a:ext cx="1893914" cy="1893914"/>
            </a:xfrm>
            <a:prstGeom prst="pie">
              <a:avLst>
                <a:gd name="adj1" fmla="val 5378718"/>
                <a:gd name="adj2" fmla="val 16200000"/>
              </a:avLst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1921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13859" y="1947554"/>
            <a:ext cx="2865121" cy="22088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489763" y="2731323"/>
            <a:ext cx="353587" cy="1425041"/>
            <a:chOff x="4489763" y="2731323"/>
            <a:chExt cx="353587" cy="1425041"/>
          </a:xfrm>
        </p:grpSpPr>
        <p:sp>
          <p:nvSpPr>
            <p:cNvPr id="5" name="Rectangle 4"/>
            <p:cNvSpPr/>
            <p:nvPr/>
          </p:nvSpPr>
          <p:spPr>
            <a:xfrm>
              <a:off x="4536374" y="2731325"/>
              <a:ext cx="261257" cy="142503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 flipH="1">
              <a:off x="4489763" y="2731323"/>
              <a:ext cx="45719" cy="142503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flipH="1">
              <a:off x="4797631" y="2731324"/>
              <a:ext cx="45719" cy="142503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356861" y="2731321"/>
            <a:ext cx="353587" cy="1425041"/>
            <a:chOff x="4489763" y="2731323"/>
            <a:chExt cx="353587" cy="1425041"/>
          </a:xfrm>
        </p:grpSpPr>
        <p:sp>
          <p:nvSpPr>
            <p:cNvPr id="10" name="Rectangle 9"/>
            <p:cNvSpPr/>
            <p:nvPr/>
          </p:nvSpPr>
          <p:spPr>
            <a:xfrm>
              <a:off x="4536374" y="2731325"/>
              <a:ext cx="261257" cy="142503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 flipH="1">
              <a:off x="4489763" y="2731323"/>
              <a:ext cx="45719" cy="142503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flipH="1">
              <a:off x="4797631" y="2731324"/>
              <a:ext cx="45719" cy="142503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483670" y="3158836"/>
            <a:ext cx="247509" cy="997523"/>
            <a:chOff x="4489763" y="2731323"/>
            <a:chExt cx="353587" cy="1425041"/>
          </a:xfrm>
        </p:grpSpPr>
        <p:sp>
          <p:nvSpPr>
            <p:cNvPr id="18" name="Rectangle 17"/>
            <p:cNvSpPr/>
            <p:nvPr/>
          </p:nvSpPr>
          <p:spPr>
            <a:xfrm>
              <a:off x="4536374" y="2731325"/>
              <a:ext cx="261257" cy="142503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 flipH="1">
              <a:off x="4489763" y="2731323"/>
              <a:ext cx="45719" cy="142503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 flipH="1">
              <a:off x="4797631" y="2731324"/>
              <a:ext cx="45719" cy="142503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5213397" y="2125980"/>
            <a:ext cx="788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Silicon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5057789" y="1379572"/>
            <a:ext cx="1177259" cy="472440"/>
            <a:chOff x="5222334" y="982980"/>
            <a:chExt cx="1177259" cy="472440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5222334" y="982980"/>
              <a:ext cx="0" cy="4724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5369491" y="982980"/>
              <a:ext cx="0" cy="4724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5516648" y="982980"/>
              <a:ext cx="0" cy="4724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5663805" y="982980"/>
              <a:ext cx="0" cy="4724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5810962" y="982980"/>
              <a:ext cx="0" cy="4724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5958119" y="982980"/>
              <a:ext cx="0" cy="4724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6105276" y="982980"/>
              <a:ext cx="0" cy="4724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6252433" y="982980"/>
              <a:ext cx="0" cy="4724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6399593" y="982980"/>
              <a:ext cx="0" cy="4724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4947465" y="1054174"/>
            <a:ext cx="1413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Incident light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 rot="16200000">
            <a:off x="4401320" y="3221392"/>
            <a:ext cx="5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TSV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 rot="16200000">
            <a:off x="6259700" y="3221392"/>
            <a:ext cx="5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TSV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 rot="16200000">
            <a:off x="5400081" y="3325587"/>
            <a:ext cx="415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TSV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16143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4213859" y="1931521"/>
            <a:ext cx="2758441" cy="1740220"/>
            <a:chOff x="4213859" y="1931521"/>
            <a:chExt cx="2758441" cy="1740220"/>
          </a:xfrm>
        </p:grpSpPr>
        <p:grpSp>
          <p:nvGrpSpPr>
            <p:cNvPr id="51" name="Group 50"/>
            <p:cNvGrpSpPr/>
            <p:nvPr/>
          </p:nvGrpSpPr>
          <p:grpSpPr>
            <a:xfrm>
              <a:off x="5004450" y="1931521"/>
              <a:ext cx="1177259" cy="531893"/>
              <a:chOff x="5040851" y="1931521"/>
              <a:chExt cx="1177259" cy="531893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5040851" y="2218667"/>
                <a:ext cx="1177259" cy="244747"/>
                <a:chOff x="5222334" y="982980"/>
                <a:chExt cx="1177259" cy="472440"/>
              </a:xfrm>
            </p:grpSpPr>
            <p:cxnSp>
              <p:nvCxnSpPr>
                <p:cNvPr id="29" name="Straight Arrow Connector 28"/>
                <p:cNvCxnSpPr/>
                <p:nvPr/>
              </p:nvCxnSpPr>
              <p:spPr>
                <a:xfrm>
                  <a:off x="5222334" y="982980"/>
                  <a:ext cx="0" cy="47244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/>
                <p:cNvCxnSpPr/>
                <p:nvPr/>
              </p:nvCxnSpPr>
              <p:spPr>
                <a:xfrm>
                  <a:off x="5369491" y="982980"/>
                  <a:ext cx="0" cy="47244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/>
                <p:nvPr/>
              </p:nvCxnSpPr>
              <p:spPr>
                <a:xfrm>
                  <a:off x="5516648" y="982980"/>
                  <a:ext cx="0" cy="47244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/>
                <p:cNvCxnSpPr/>
                <p:nvPr/>
              </p:nvCxnSpPr>
              <p:spPr>
                <a:xfrm>
                  <a:off x="5663805" y="982980"/>
                  <a:ext cx="0" cy="47244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/>
                <p:cNvCxnSpPr/>
                <p:nvPr/>
              </p:nvCxnSpPr>
              <p:spPr>
                <a:xfrm>
                  <a:off x="5810962" y="982980"/>
                  <a:ext cx="0" cy="47244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/>
                <p:cNvCxnSpPr/>
                <p:nvPr/>
              </p:nvCxnSpPr>
              <p:spPr>
                <a:xfrm>
                  <a:off x="5958119" y="982980"/>
                  <a:ext cx="0" cy="47244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/>
                <p:nvPr/>
              </p:nvCxnSpPr>
              <p:spPr>
                <a:xfrm>
                  <a:off x="6105276" y="982980"/>
                  <a:ext cx="0" cy="47244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/>
                <p:cNvCxnSpPr/>
                <p:nvPr/>
              </p:nvCxnSpPr>
              <p:spPr>
                <a:xfrm>
                  <a:off x="6252433" y="982980"/>
                  <a:ext cx="0" cy="47244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/>
                <p:cNvCxnSpPr/>
                <p:nvPr/>
              </p:nvCxnSpPr>
              <p:spPr>
                <a:xfrm>
                  <a:off x="6399593" y="982980"/>
                  <a:ext cx="0" cy="47244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TextBox 38"/>
              <p:cNvSpPr txBox="1"/>
              <p:nvPr/>
            </p:nvSpPr>
            <p:spPr>
              <a:xfrm>
                <a:off x="5058715" y="1931521"/>
                <a:ext cx="11415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Incident light</a:t>
                </a:r>
                <a:endParaRPr lang="en-US" sz="1400" dirty="0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4213859" y="2514600"/>
              <a:ext cx="2758441" cy="1157141"/>
              <a:chOff x="4213859" y="2514600"/>
              <a:chExt cx="2758441" cy="115714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4213859" y="2514600"/>
                <a:ext cx="2758441" cy="11571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265842" y="2731322"/>
                <a:ext cx="6544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Silicon</a:t>
                </a:r>
                <a:endParaRPr lang="en-US" sz="1400" dirty="0"/>
              </a:p>
            </p:txBody>
          </p:sp>
          <p:grpSp>
            <p:nvGrpSpPr>
              <p:cNvPr id="49" name="Group 48"/>
              <p:cNvGrpSpPr/>
              <p:nvPr/>
            </p:nvGrpSpPr>
            <p:grpSpPr>
              <a:xfrm>
                <a:off x="4482737" y="2731322"/>
                <a:ext cx="2220685" cy="940419"/>
                <a:chOff x="4489763" y="2731322"/>
                <a:chExt cx="2220685" cy="940419"/>
              </a:xfrm>
            </p:grpSpPr>
            <p:grpSp>
              <p:nvGrpSpPr>
                <p:cNvPr id="48" name="Group 47"/>
                <p:cNvGrpSpPr/>
                <p:nvPr/>
              </p:nvGrpSpPr>
              <p:grpSpPr>
                <a:xfrm>
                  <a:off x="4489763" y="2731324"/>
                  <a:ext cx="353587" cy="940416"/>
                  <a:chOff x="4489763" y="2731324"/>
                  <a:chExt cx="353587" cy="940416"/>
                </a:xfrm>
              </p:grpSpPr>
              <p:grpSp>
                <p:nvGrpSpPr>
                  <p:cNvPr id="8" name="Group 7"/>
                  <p:cNvGrpSpPr/>
                  <p:nvPr/>
                </p:nvGrpSpPr>
                <p:grpSpPr>
                  <a:xfrm>
                    <a:off x="4489763" y="2731324"/>
                    <a:ext cx="353587" cy="940416"/>
                    <a:chOff x="4489763" y="2731323"/>
                    <a:chExt cx="353587" cy="1425041"/>
                  </a:xfrm>
                </p:grpSpPr>
                <p:sp>
                  <p:nvSpPr>
                    <p:cNvPr id="5" name="Rectangle 4"/>
                    <p:cNvSpPr/>
                    <p:nvPr/>
                  </p:nvSpPr>
                  <p:spPr>
                    <a:xfrm>
                      <a:off x="4536374" y="2731325"/>
                      <a:ext cx="261257" cy="142503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6" name="Rectangle 5"/>
                    <p:cNvSpPr/>
                    <p:nvPr/>
                  </p:nvSpPr>
                  <p:spPr>
                    <a:xfrm flipH="1">
                      <a:off x="4489763" y="2731323"/>
                      <a:ext cx="45719" cy="1425039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" name="Rectangle 6"/>
                    <p:cNvSpPr/>
                    <p:nvPr/>
                  </p:nvSpPr>
                  <p:spPr>
                    <a:xfrm flipH="1">
                      <a:off x="4797631" y="2731324"/>
                      <a:ext cx="45719" cy="1425039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40" name="TextBox 39"/>
                  <p:cNvSpPr txBox="1"/>
                  <p:nvPr/>
                </p:nvSpPr>
                <p:spPr>
                  <a:xfrm rot="16200000">
                    <a:off x="4459348" y="3325587"/>
                    <a:ext cx="415307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 smtClean="0"/>
                      <a:t>TSV</a:t>
                    </a:r>
                    <a:endParaRPr lang="en-US" sz="1200" dirty="0"/>
                  </a:p>
                </p:txBody>
              </p:sp>
            </p:grpSp>
            <p:grpSp>
              <p:nvGrpSpPr>
                <p:cNvPr id="46" name="Group 45"/>
                <p:cNvGrpSpPr/>
                <p:nvPr/>
              </p:nvGrpSpPr>
              <p:grpSpPr>
                <a:xfrm>
                  <a:off x="6356861" y="2731322"/>
                  <a:ext cx="353587" cy="940418"/>
                  <a:chOff x="6356861" y="2731322"/>
                  <a:chExt cx="353587" cy="940418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6356861" y="2731322"/>
                    <a:ext cx="353587" cy="940416"/>
                    <a:chOff x="4489763" y="2731323"/>
                    <a:chExt cx="353587" cy="1425041"/>
                  </a:xfrm>
                </p:grpSpPr>
                <p:sp>
                  <p:nvSpPr>
                    <p:cNvPr id="10" name="Rectangle 9"/>
                    <p:cNvSpPr/>
                    <p:nvPr/>
                  </p:nvSpPr>
                  <p:spPr>
                    <a:xfrm>
                      <a:off x="4536374" y="2731325"/>
                      <a:ext cx="261257" cy="142503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" name="Rectangle 10"/>
                    <p:cNvSpPr/>
                    <p:nvPr/>
                  </p:nvSpPr>
                  <p:spPr>
                    <a:xfrm flipH="1">
                      <a:off x="4489763" y="2731323"/>
                      <a:ext cx="45719" cy="1425039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" name="Rectangle 11"/>
                    <p:cNvSpPr/>
                    <p:nvPr/>
                  </p:nvSpPr>
                  <p:spPr>
                    <a:xfrm flipH="1">
                      <a:off x="4797631" y="2731324"/>
                      <a:ext cx="45719" cy="1425039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41" name="TextBox 40"/>
                  <p:cNvSpPr txBox="1"/>
                  <p:nvPr/>
                </p:nvSpPr>
                <p:spPr>
                  <a:xfrm rot="16200000">
                    <a:off x="6317728" y="3325587"/>
                    <a:ext cx="415307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 smtClean="0"/>
                      <a:t>TSV</a:t>
                    </a:r>
                    <a:endParaRPr lang="en-US" sz="1200" dirty="0"/>
                  </a:p>
                </p:txBody>
              </p:sp>
            </p:grpSp>
            <p:grpSp>
              <p:nvGrpSpPr>
                <p:cNvPr id="47" name="Group 46"/>
                <p:cNvGrpSpPr/>
                <p:nvPr/>
              </p:nvGrpSpPr>
              <p:grpSpPr>
                <a:xfrm>
                  <a:off x="5461606" y="3158837"/>
                  <a:ext cx="276999" cy="512904"/>
                  <a:chOff x="5454580" y="3158837"/>
                  <a:chExt cx="276999" cy="512904"/>
                </a:xfrm>
              </p:grpSpPr>
              <p:grpSp>
                <p:nvGrpSpPr>
                  <p:cNvPr id="17" name="Group 16"/>
                  <p:cNvGrpSpPr/>
                  <p:nvPr/>
                </p:nvGrpSpPr>
                <p:grpSpPr>
                  <a:xfrm>
                    <a:off x="5469325" y="3158837"/>
                    <a:ext cx="247509" cy="512904"/>
                    <a:chOff x="4489763" y="2731323"/>
                    <a:chExt cx="353587" cy="1425041"/>
                  </a:xfrm>
                </p:grpSpPr>
                <p:sp>
                  <p:nvSpPr>
                    <p:cNvPr id="18" name="Rectangle 17"/>
                    <p:cNvSpPr/>
                    <p:nvPr/>
                  </p:nvSpPr>
                  <p:spPr>
                    <a:xfrm>
                      <a:off x="4536374" y="2731325"/>
                      <a:ext cx="261257" cy="142503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" name="Rectangle 18"/>
                    <p:cNvSpPr/>
                    <p:nvPr/>
                  </p:nvSpPr>
                  <p:spPr>
                    <a:xfrm flipH="1">
                      <a:off x="4489763" y="2731323"/>
                      <a:ext cx="45719" cy="1425039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" name="Rectangle 19"/>
                    <p:cNvSpPr/>
                    <p:nvPr/>
                  </p:nvSpPr>
                  <p:spPr>
                    <a:xfrm flipH="1">
                      <a:off x="4797631" y="2731324"/>
                      <a:ext cx="45719" cy="1425039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42" name="TextBox 41"/>
                  <p:cNvSpPr txBox="1"/>
                  <p:nvPr/>
                </p:nvSpPr>
                <p:spPr>
                  <a:xfrm rot="16200000">
                    <a:off x="5385426" y="3325587"/>
                    <a:ext cx="415307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 smtClean="0"/>
                      <a:t>TSV</a:t>
                    </a:r>
                    <a:endParaRPr lang="en-US" sz="1200" dirty="0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2476679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5149849" y="1085789"/>
            <a:ext cx="2311401" cy="3162331"/>
            <a:chOff x="5149849" y="1085789"/>
            <a:chExt cx="2311401" cy="3162331"/>
          </a:xfrm>
        </p:grpSpPr>
        <p:grpSp>
          <p:nvGrpSpPr>
            <p:cNvPr id="61" name="Group 60"/>
            <p:cNvGrpSpPr/>
            <p:nvPr/>
          </p:nvGrpSpPr>
          <p:grpSpPr>
            <a:xfrm>
              <a:off x="5149849" y="1947553"/>
              <a:ext cx="2311401" cy="2300567"/>
              <a:chOff x="5149849" y="1947553"/>
              <a:chExt cx="2311401" cy="2300567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5149849" y="1947553"/>
                <a:ext cx="2311401" cy="230056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5497533" y="2362448"/>
                <a:ext cx="1379021" cy="1379021"/>
                <a:chOff x="5461164" y="2302328"/>
                <a:chExt cx="1024247" cy="1024247"/>
              </a:xfrm>
              <a:solidFill>
                <a:srgbClr val="00B0F0"/>
              </a:solidFill>
            </p:grpSpPr>
            <p:sp>
              <p:nvSpPr>
                <p:cNvPr id="24" name="Oval 23"/>
                <p:cNvSpPr/>
                <p:nvPr/>
              </p:nvSpPr>
              <p:spPr>
                <a:xfrm>
                  <a:off x="5461164" y="2302328"/>
                  <a:ext cx="1024247" cy="102424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5647705" y="2488869"/>
                  <a:ext cx="651164" cy="651164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 flipH="1" flipV="1">
                  <a:off x="5956308" y="2797472"/>
                  <a:ext cx="33958" cy="339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7" name="Straight Arrow Connector 26"/>
              <p:cNvCxnSpPr>
                <a:stCxn id="22" idx="5"/>
                <a:endCxn id="23" idx="1"/>
              </p:cNvCxnSpPr>
              <p:nvPr/>
            </p:nvCxnSpPr>
            <p:spPr>
              <a:xfrm flipH="1" flipV="1">
                <a:off x="5877078" y="2741993"/>
                <a:ext cx="293801" cy="293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22" idx="6"/>
                <a:endCxn id="24" idx="2"/>
              </p:cNvCxnSpPr>
              <p:nvPr/>
            </p:nvCxnSpPr>
            <p:spPr>
              <a:xfrm flipH="1">
                <a:off x="5497533" y="3051958"/>
                <a:ext cx="666650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5614078" y="2495910"/>
                <a:ext cx="3976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err="1" smtClean="0"/>
                  <a:t>r</a:t>
                </a:r>
                <a:r>
                  <a:rPr lang="en-US" sz="1200" b="1" baseline="-25000" dirty="0" err="1" smtClean="0"/>
                  <a:t>dep</a:t>
                </a:r>
                <a:endParaRPr lang="en-US" sz="1200" b="1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203022" y="2882543"/>
                <a:ext cx="3599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err="1" smtClean="0"/>
                  <a:t>r</a:t>
                </a:r>
                <a:r>
                  <a:rPr lang="en-US" sz="1200" b="1" baseline="-25000" dirty="0" err="1" smtClean="0"/>
                  <a:t>col</a:t>
                </a:r>
                <a:endParaRPr lang="en-US" sz="1200" b="1" dirty="0"/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>
                <a:off x="7105650" y="1949450"/>
                <a:ext cx="0" cy="2057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6982245" y="3971121"/>
                <a:ext cx="2455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z</a:t>
                </a:r>
                <a:endParaRPr lang="en-US" sz="1200" b="1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7103960" y="2913457"/>
                <a:ext cx="2974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z</a:t>
                </a:r>
                <a:r>
                  <a:rPr lang="en-US" sz="1200" b="1" baseline="-25000" dirty="0" smtClean="0"/>
                  <a:t>o</a:t>
                </a:r>
                <a:endParaRPr lang="en-US" sz="1200" b="1" dirty="0"/>
              </a:p>
            </p:txBody>
          </p:sp>
          <p:cxnSp>
            <p:nvCxnSpPr>
              <p:cNvPr id="42" name="Straight Connector 41"/>
              <p:cNvCxnSpPr>
                <a:stCxn id="24" idx="0"/>
              </p:cNvCxnSpPr>
              <p:nvPr/>
            </p:nvCxnSpPr>
            <p:spPr>
              <a:xfrm>
                <a:off x="6187044" y="2362448"/>
                <a:ext cx="944545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V="1">
                <a:off x="6212136" y="3739313"/>
                <a:ext cx="919452" cy="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7079713" y="2218911"/>
                <a:ext cx="2949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err="1" smtClean="0"/>
                  <a:t>z</a:t>
                </a:r>
                <a:r>
                  <a:rPr lang="en-US" sz="1200" b="1" baseline="-25000" dirty="0" err="1"/>
                  <a:t>a</a:t>
                </a:r>
                <a:endParaRPr lang="en-US" sz="1200" b="1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7079712" y="3595312"/>
                <a:ext cx="3000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err="1" smtClean="0"/>
                  <a:t>z</a:t>
                </a:r>
                <a:r>
                  <a:rPr lang="en-US" sz="1200" b="1" baseline="-25000" dirty="0" err="1" smtClean="0"/>
                  <a:t>b</a:t>
                </a:r>
                <a:endParaRPr lang="en-US" sz="1200" b="1" dirty="0"/>
              </a:p>
            </p:txBody>
          </p:sp>
          <p:cxnSp>
            <p:nvCxnSpPr>
              <p:cNvPr id="51" name="Straight Connector 50"/>
              <p:cNvCxnSpPr/>
              <p:nvPr/>
            </p:nvCxnSpPr>
            <p:spPr>
              <a:xfrm flipV="1">
                <a:off x="6212136" y="3052268"/>
                <a:ext cx="919452" cy="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6187042" y="3077100"/>
                <a:ext cx="0" cy="11710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/>
          </p:nvGrpSpPr>
          <p:grpSpPr>
            <a:xfrm>
              <a:off x="5574631" y="1411187"/>
              <a:ext cx="1177259" cy="472440"/>
              <a:chOff x="5222334" y="982980"/>
              <a:chExt cx="1177259" cy="472440"/>
            </a:xfrm>
          </p:grpSpPr>
          <p:cxnSp>
            <p:nvCxnSpPr>
              <p:cNvPr id="63" name="Straight Arrow Connector 62"/>
              <p:cNvCxnSpPr/>
              <p:nvPr/>
            </p:nvCxnSpPr>
            <p:spPr>
              <a:xfrm>
                <a:off x="5222334" y="982980"/>
                <a:ext cx="0" cy="4724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>
                <a:off x="5369491" y="982980"/>
                <a:ext cx="0" cy="4724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/>
              <p:nvPr/>
            </p:nvCxnSpPr>
            <p:spPr>
              <a:xfrm>
                <a:off x="5516648" y="982980"/>
                <a:ext cx="0" cy="4724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/>
              <p:nvPr/>
            </p:nvCxnSpPr>
            <p:spPr>
              <a:xfrm>
                <a:off x="5663805" y="982980"/>
                <a:ext cx="0" cy="4724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/>
              <p:nvPr/>
            </p:nvCxnSpPr>
            <p:spPr>
              <a:xfrm>
                <a:off x="5810962" y="982980"/>
                <a:ext cx="0" cy="4724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>
                <a:off x="5958119" y="982980"/>
                <a:ext cx="0" cy="4724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6105276" y="982980"/>
                <a:ext cx="0" cy="4724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6252433" y="982980"/>
                <a:ext cx="0" cy="4724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6399593" y="982980"/>
                <a:ext cx="0" cy="4724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/>
            <p:cNvSpPr txBox="1"/>
            <p:nvPr/>
          </p:nvSpPr>
          <p:spPr>
            <a:xfrm>
              <a:off x="5464307" y="1085789"/>
              <a:ext cx="14131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Incident light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85064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149849" y="1701897"/>
            <a:ext cx="2311401" cy="2269224"/>
            <a:chOff x="5149849" y="1701897"/>
            <a:chExt cx="2311401" cy="2269224"/>
          </a:xfrm>
        </p:grpSpPr>
        <p:sp>
          <p:nvSpPr>
            <p:cNvPr id="5" name="Rectangle 4"/>
            <p:cNvSpPr/>
            <p:nvPr/>
          </p:nvSpPr>
          <p:spPr>
            <a:xfrm>
              <a:off x="5149849" y="2218910"/>
              <a:ext cx="2311401" cy="17522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5497533" y="2362448"/>
              <a:ext cx="1379021" cy="1379021"/>
              <a:chOff x="5461164" y="2302328"/>
              <a:chExt cx="1024247" cy="1024247"/>
            </a:xfrm>
            <a:solidFill>
              <a:srgbClr val="00B0F0"/>
            </a:solidFill>
          </p:grpSpPr>
          <p:sp>
            <p:nvSpPr>
              <p:cNvPr id="24" name="Oval 23"/>
              <p:cNvSpPr/>
              <p:nvPr/>
            </p:nvSpPr>
            <p:spPr>
              <a:xfrm>
                <a:off x="5461164" y="2302328"/>
                <a:ext cx="1024247" cy="102424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647705" y="2488869"/>
                <a:ext cx="651164" cy="651164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 flipH="1" flipV="1">
                <a:off x="5956308" y="2797472"/>
                <a:ext cx="33958" cy="339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7" name="Straight Arrow Connector 26"/>
            <p:cNvCxnSpPr>
              <a:stCxn id="22" idx="5"/>
              <a:endCxn id="23" idx="1"/>
            </p:cNvCxnSpPr>
            <p:nvPr/>
          </p:nvCxnSpPr>
          <p:spPr>
            <a:xfrm flipH="1" flipV="1">
              <a:off x="5877078" y="2741993"/>
              <a:ext cx="293801" cy="2938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2" idx="6"/>
              <a:endCxn id="24" idx="2"/>
            </p:cNvCxnSpPr>
            <p:nvPr/>
          </p:nvCxnSpPr>
          <p:spPr>
            <a:xfrm flipH="1">
              <a:off x="5497533" y="3051958"/>
              <a:ext cx="66665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5614078" y="2495910"/>
              <a:ext cx="397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r</a:t>
              </a:r>
              <a:r>
                <a:rPr lang="en-US" sz="1200" b="1" baseline="-25000" dirty="0" err="1" smtClean="0"/>
                <a:t>dep</a:t>
              </a:r>
              <a:endParaRPr lang="en-US" sz="12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203022" y="2882543"/>
              <a:ext cx="3599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r</a:t>
              </a:r>
              <a:r>
                <a:rPr lang="en-US" sz="1200" b="1" baseline="-25000" dirty="0" err="1" smtClean="0"/>
                <a:t>col</a:t>
              </a:r>
              <a:endParaRPr lang="en-US" sz="1200" b="1" dirty="0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7212330" y="2218910"/>
              <a:ext cx="0" cy="11719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7089070" y="3305517"/>
              <a:ext cx="2455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z</a:t>
              </a:r>
              <a:endParaRPr lang="en-US" sz="12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92167" y="2897608"/>
              <a:ext cx="2974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z</a:t>
              </a:r>
              <a:r>
                <a:rPr lang="en-US" sz="1200" b="1" baseline="-25000" dirty="0" smtClean="0"/>
                <a:t>o</a:t>
              </a:r>
              <a:endParaRPr lang="en-US" sz="1200" b="1" dirty="0"/>
            </a:p>
          </p:txBody>
        </p:sp>
        <p:cxnSp>
          <p:nvCxnSpPr>
            <p:cNvPr id="42" name="Straight Connector 41"/>
            <p:cNvCxnSpPr>
              <a:stCxn id="24" idx="0"/>
            </p:cNvCxnSpPr>
            <p:nvPr/>
          </p:nvCxnSpPr>
          <p:spPr>
            <a:xfrm>
              <a:off x="6187044" y="2362448"/>
              <a:ext cx="68951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6212136" y="3739314"/>
              <a:ext cx="700367" cy="1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6851289" y="2199905"/>
              <a:ext cx="2949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z</a:t>
              </a:r>
              <a:r>
                <a:rPr lang="en-US" sz="1200" b="1" baseline="-25000" dirty="0" err="1"/>
                <a:t>a</a:t>
              </a:r>
              <a:endParaRPr lang="en-US" sz="1200" b="1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884824" y="3539512"/>
              <a:ext cx="3000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z</a:t>
              </a:r>
              <a:r>
                <a:rPr lang="en-US" sz="1200" b="1" baseline="-25000" dirty="0" err="1" smtClean="0"/>
                <a:t>b</a:t>
              </a:r>
              <a:endParaRPr lang="en-US" sz="1200" b="1" dirty="0"/>
            </a:p>
          </p:txBody>
        </p:sp>
        <p:cxnSp>
          <p:nvCxnSpPr>
            <p:cNvPr id="51" name="Straight Connector 50"/>
            <p:cNvCxnSpPr/>
            <p:nvPr/>
          </p:nvCxnSpPr>
          <p:spPr>
            <a:xfrm flipV="1">
              <a:off x="6212136" y="3052269"/>
              <a:ext cx="700367" cy="1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6187042" y="3077100"/>
              <a:ext cx="0" cy="8940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/>
            <p:cNvGrpSpPr/>
            <p:nvPr/>
          </p:nvGrpSpPr>
          <p:grpSpPr>
            <a:xfrm>
              <a:off x="5598414" y="1701897"/>
              <a:ext cx="1177259" cy="459162"/>
              <a:chOff x="5577590" y="1701897"/>
              <a:chExt cx="1177259" cy="459162"/>
            </a:xfrm>
          </p:grpSpPr>
          <p:grpSp>
            <p:nvGrpSpPr>
              <p:cNvPr id="62" name="Group 61"/>
              <p:cNvGrpSpPr/>
              <p:nvPr/>
            </p:nvGrpSpPr>
            <p:grpSpPr>
              <a:xfrm>
                <a:off x="5577590" y="1964265"/>
                <a:ext cx="1177259" cy="196794"/>
                <a:chOff x="5222334" y="982980"/>
                <a:chExt cx="1177259" cy="472440"/>
              </a:xfrm>
            </p:grpSpPr>
            <p:cxnSp>
              <p:nvCxnSpPr>
                <p:cNvPr id="63" name="Straight Arrow Connector 62"/>
                <p:cNvCxnSpPr/>
                <p:nvPr/>
              </p:nvCxnSpPr>
              <p:spPr>
                <a:xfrm>
                  <a:off x="5222334" y="982980"/>
                  <a:ext cx="0" cy="47244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/>
                <p:cNvCxnSpPr/>
                <p:nvPr/>
              </p:nvCxnSpPr>
              <p:spPr>
                <a:xfrm>
                  <a:off x="5369491" y="982980"/>
                  <a:ext cx="0" cy="47244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Arrow Connector 64"/>
                <p:cNvCxnSpPr/>
                <p:nvPr/>
              </p:nvCxnSpPr>
              <p:spPr>
                <a:xfrm>
                  <a:off x="5516648" y="982980"/>
                  <a:ext cx="0" cy="47244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/>
                <p:cNvCxnSpPr/>
                <p:nvPr/>
              </p:nvCxnSpPr>
              <p:spPr>
                <a:xfrm>
                  <a:off x="5663805" y="982980"/>
                  <a:ext cx="0" cy="47244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Arrow Connector 66"/>
                <p:cNvCxnSpPr/>
                <p:nvPr/>
              </p:nvCxnSpPr>
              <p:spPr>
                <a:xfrm>
                  <a:off x="5810962" y="982980"/>
                  <a:ext cx="0" cy="47244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Arrow Connector 67"/>
                <p:cNvCxnSpPr/>
                <p:nvPr/>
              </p:nvCxnSpPr>
              <p:spPr>
                <a:xfrm>
                  <a:off x="5958119" y="982980"/>
                  <a:ext cx="0" cy="47244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Arrow Connector 68"/>
                <p:cNvCxnSpPr/>
                <p:nvPr/>
              </p:nvCxnSpPr>
              <p:spPr>
                <a:xfrm>
                  <a:off x="6105276" y="982980"/>
                  <a:ext cx="0" cy="47244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Arrow Connector 69"/>
                <p:cNvCxnSpPr/>
                <p:nvPr/>
              </p:nvCxnSpPr>
              <p:spPr>
                <a:xfrm>
                  <a:off x="6252433" y="982980"/>
                  <a:ext cx="0" cy="47244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/>
                <p:cNvCxnSpPr/>
                <p:nvPr/>
              </p:nvCxnSpPr>
              <p:spPr>
                <a:xfrm>
                  <a:off x="6399593" y="982980"/>
                  <a:ext cx="0" cy="47244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2" name="TextBox 71"/>
              <p:cNvSpPr txBox="1"/>
              <p:nvPr/>
            </p:nvSpPr>
            <p:spPr>
              <a:xfrm>
                <a:off x="5595454" y="1701897"/>
                <a:ext cx="11415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Incident light</a:t>
                </a:r>
                <a:endParaRPr 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5843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135000" y="1206773"/>
            <a:ext cx="5922000" cy="4444454"/>
            <a:chOff x="3135000" y="1206773"/>
            <a:chExt cx="5922000" cy="444445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35000" y="1206773"/>
              <a:ext cx="5922000" cy="4444454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7409126" y="1558037"/>
              <a:ext cx="1093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Two Tiers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28720" y="4185454"/>
              <a:ext cx="1173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Single Tier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9191502" y="166254"/>
            <a:ext cx="1313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Rdep</a:t>
            </a:r>
            <a:r>
              <a:rPr lang="en-US" dirty="0" smtClean="0"/>
              <a:t> = 1um</a:t>
            </a:r>
          </a:p>
          <a:p>
            <a:r>
              <a:rPr lang="en-US" dirty="0" smtClean="0"/>
              <a:t>FCC lattice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413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135000" y="1178917"/>
            <a:ext cx="5962672" cy="4472310"/>
            <a:chOff x="3135000" y="1178917"/>
            <a:chExt cx="5962672" cy="447231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35000" y="1206773"/>
              <a:ext cx="5922000" cy="4444454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8489813" y="1578122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0um</a:t>
              </a:r>
              <a:endParaRPr lang="en-US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485004" y="2097379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1</a:t>
              </a:r>
              <a:r>
                <a:rPr lang="en-US" b="1" dirty="0" smtClean="0">
                  <a:solidFill>
                    <a:srgbClr val="0000FF"/>
                  </a:solidFill>
                </a:rPr>
                <a:t>um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485004" y="2487791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FF00"/>
                  </a:solidFill>
                </a:rPr>
                <a:t>2um</a:t>
              </a:r>
              <a:endParaRPr lang="en-US" b="1" dirty="0">
                <a:solidFill>
                  <a:srgbClr val="00FF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485004" y="2807562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</a:rPr>
                <a:t>3um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485004" y="3043348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4um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614975" y="1178917"/>
              <a:ext cx="442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z</a:t>
              </a:r>
              <a:r>
                <a:rPr lang="en-US" b="1" baseline="-25000" dirty="0" smtClean="0"/>
                <a:t>o</a:t>
              </a:r>
              <a:endParaRPr lang="en-US" b="1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453035" y="223349"/>
            <a:ext cx="1285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dep</a:t>
            </a:r>
            <a:r>
              <a:rPr lang="en-US" dirty="0" smtClean="0"/>
              <a:t> = 1um</a:t>
            </a:r>
          </a:p>
          <a:p>
            <a:r>
              <a:rPr lang="en-US" dirty="0" err="1" smtClean="0"/>
              <a:t>Ldep</a:t>
            </a:r>
            <a:r>
              <a:rPr lang="en-US" dirty="0" smtClean="0"/>
              <a:t> = 3um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307782" y="712519"/>
            <a:ext cx="959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448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135000" y="1206773"/>
            <a:ext cx="5962672" cy="4444454"/>
            <a:chOff x="3135000" y="1206773"/>
            <a:chExt cx="5962672" cy="444445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35000" y="1206773"/>
              <a:ext cx="5922000" cy="4444454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8489813" y="1206773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0um</a:t>
              </a:r>
              <a:endParaRPr lang="en-US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485004" y="1484552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1</a:t>
              </a:r>
              <a:r>
                <a:rPr lang="en-US" b="1" dirty="0" smtClean="0">
                  <a:solidFill>
                    <a:srgbClr val="0000FF"/>
                  </a:solidFill>
                </a:rPr>
                <a:t>um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485004" y="1720338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FF00"/>
                  </a:solidFill>
                </a:rPr>
                <a:t>2um</a:t>
              </a:r>
              <a:endParaRPr lang="en-US" b="1" dirty="0">
                <a:solidFill>
                  <a:srgbClr val="00FF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485004" y="2210153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</a:rPr>
                <a:t>3um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485004" y="3130918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4um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0325" y="3470307"/>
              <a:ext cx="442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z</a:t>
              </a:r>
              <a:r>
                <a:rPr lang="en-US" b="1" baseline="-25000" dirty="0" smtClean="0"/>
                <a:t>o</a:t>
              </a:r>
              <a:endParaRPr lang="en-US" b="1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053943" y="356260"/>
            <a:ext cx="14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R_dep</a:t>
            </a:r>
            <a:r>
              <a:rPr lang="en-US" dirty="0" smtClean="0"/>
              <a:t> = 1um</a:t>
            </a:r>
          </a:p>
          <a:p>
            <a:r>
              <a:rPr lang="en-US" dirty="0" err="1" smtClean="0"/>
              <a:t>R_col</a:t>
            </a:r>
            <a:r>
              <a:rPr lang="en-US" dirty="0" smtClean="0"/>
              <a:t> = 3um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076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135000" y="1206773"/>
            <a:ext cx="5962672" cy="4444454"/>
            <a:chOff x="3135000" y="1206773"/>
            <a:chExt cx="5962672" cy="444445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35000" y="1206773"/>
              <a:ext cx="5922000" cy="4444454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8489813" y="1347120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0um</a:t>
              </a:r>
              <a:endParaRPr lang="en-US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485004" y="1531786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1</a:t>
              </a:r>
              <a:r>
                <a:rPr lang="en-US" b="1" dirty="0" smtClean="0">
                  <a:solidFill>
                    <a:srgbClr val="0000FF"/>
                  </a:solidFill>
                </a:rPr>
                <a:t>um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485004" y="1720338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FF00"/>
                  </a:solidFill>
                </a:rPr>
                <a:t>2um</a:t>
              </a:r>
              <a:endParaRPr lang="en-US" b="1" dirty="0">
                <a:solidFill>
                  <a:srgbClr val="00FF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485004" y="2210153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</a:rPr>
                <a:t>3um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485004" y="3130918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4um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0325" y="3519766"/>
              <a:ext cx="442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z</a:t>
              </a:r>
              <a:r>
                <a:rPr lang="en-US" b="1" baseline="-25000" dirty="0" smtClean="0"/>
                <a:t>o</a:t>
              </a:r>
              <a:endParaRPr lang="en-US" b="1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053943" y="356260"/>
            <a:ext cx="14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R_dep</a:t>
            </a:r>
            <a:r>
              <a:rPr lang="en-US" dirty="0" smtClean="0"/>
              <a:t> = 1um</a:t>
            </a:r>
          </a:p>
          <a:p>
            <a:r>
              <a:rPr lang="en-US" dirty="0" err="1" smtClean="0"/>
              <a:t>R_col</a:t>
            </a:r>
            <a:r>
              <a:rPr lang="en-US" dirty="0" smtClean="0"/>
              <a:t> = 3um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718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135000" y="1206773"/>
            <a:ext cx="5962672" cy="4444454"/>
            <a:chOff x="3135000" y="1206773"/>
            <a:chExt cx="5962672" cy="444445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35000" y="1206773"/>
              <a:ext cx="5922000" cy="4444454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8489813" y="1206773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0um</a:t>
              </a:r>
              <a:endParaRPr lang="en-US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485004" y="1484552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1</a:t>
              </a:r>
              <a:r>
                <a:rPr lang="en-US" b="1" dirty="0" smtClean="0">
                  <a:solidFill>
                    <a:srgbClr val="0000FF"/>
                  </a:solidFill>
                </a:rPr>
                <a:t>um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485004" y="1720338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FF00"/>
                  </a:solidFill>
                </a:rPr>
                <a:t>2um</a:t>
              </a:r>
              <a:endParaRPr lang="en-US" b="1" dirty="0">
                <a:solidFill>
                  <a:srgbClr val="00FF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485004" y="2210153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</a:rPr>
                <a:t>3um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485004" y="3130918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4um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0325" y="3470307"/>
              <a:ext cx="442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z</a:t>
              </a:r>
              <a:r>
                <a:rPr lang="en-US" b="1" baseline="-25000" dirty="0" smtClean="0"/>
                <a:t>o</a:t>
              </a:r>
              <a:endParaRPr lang="en-US" b="1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053943" y="356260"/>
            <a:ext cx="14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R_dep</a:t>
            </a:r>
            <a:r>
              <a:rPr lang="en-US" dirty="0" smtClean="0"/>
              <a:t> = 1um</a:t>
            </a:r>
          </a:p>
          <a:p>
            <a:r>
              <a:rPr lang="en-US" dirty="0" err="1" smtClean="0"/>
              <a:t>R_col</a:t>
            </a:r>
            <a:r>
              <a:rPr lang="en-US" dirty="0" smtClean="0"/>
              <a:t> = 3um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232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273279" y="1842984"/>
            <a:ext cx="2709823" cy="2707574"/>
            <a:chOff x="1273279" y="1842984"/>
            <a:chExt cx="2709823" cy="2707574"/>
          </a:xfrm>
          <a:noFill/>
        </p:grpSpPr>
        <p:sp>
          <p:nvSpPr>
            <p:cNvPr id="6" name="Oval 5"/>
            <p:cNvSpPr/>
            <p:nvPr/>
          </p:nvSpPr>
          <p:spPr>
            <a:xfrm>
              <a:off x="2629315" y="1842984"/>
              <a:ext cx="1353787" cy="135378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275528" y="1842984"/>
              <a:ext cx="1353787" cy="135378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627066" y="3196771"/>
              <a:ext cx="1353787" cy="135378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273279" y="3196771"/>
              <a:ext cx="1353787" cy="135378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Oval 19"/>
          <p:cNvSpPr/>
          <p:nvPr/>
        </p:nvSpPr>
        <p:spPr>
          <a:xfrm>
            <a:off x="1954670" y="2519877"/>
            <a:ext cx="1353787" cy="13537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954670" y="2519877"/>
            <a:ext cx="1353788" cy="13537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59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15270" y="2392877"/>
            <a:ext cx="1353788" cy="13537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e 4"/>
          <p:cNvSpPr/>
          <p:nvPr/>
        </p:nvSpPr>
        <p:spPr>
          <a:xfrm>
            <a:off x="4215270" y="3746665"/>
            <a:ext cx="1353788" cy="1353788"/>
          </a:xfrm>
          <a:prstGeom prst="pie">
            <a:avLst>
              <a:gd name="adj1" fmla="val 10800000"/>
              <a:gd name="adj2" fmla="val 1620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61482" y="2392877"/>
            <a:ext cx="1353788" cy="13537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15270" y="3746665"/>
            <a:ext cx="1353788" cy="13537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61482" y="3746665"/>
            <a:ext cx="1353788" cy="13537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38376" y="3069771"/>
            <a:ext cx="1353788" cy="13537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e 9"/>
          <p:cNvSpPr/>
          <p:nvPr/>
        </p:nvSpPr>
        <p:spPr>
          <a:xfrm rot="10800000">
            <a:off x="2861482" y="2392877"/>
            <a:ext cx="1353788" cy="1353788"/>
          </a:xfrm>
          <a:prstGeom prst="pie">
            <a:avLst>
              <a:gd name="adj1" fmla="val 10800000"/>
              <a:gd name="adj2" fmla="val 1620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Pie 10"/>
          <p:cNvSpPr/>
          <p:nvPr/>
        </p:nvSpPr>
        <p:spPr>
          <a:xfrm rot="16200000">
            <a:off x="4215270" y="2392876"/>
            <a:ext cx="1353788" cy="1353788"/>
          </a:xfrm>
          <a:prstGeom prst="pie">
            <a:avLst>
              <a:gd name="adj1" fmla="val 10800000"/>
              <a:gd name="adj2" fmla="val 1620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Pie 11"/>
          <p:cNvSpPr/>
          <p:nvPr/>
        </p:nvSpPr>
        <p:spPr>
          <a:xfrm rot="5400000">
            <a:off x="2861482" y="3746665"/>
            <a:ext cx="1353788" cy="1353788"/>
          </a:xfrm>
          <a:prstGeom prst="pie">
            <a:avLst>
              <a:gd name="adj1" fmla="val 10800000"/>
              <a:gd name="adj2" fmla="val 1620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538377" y="3069769"/>
            <a:ext cx="1353787" cy="13537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76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e 14"/>
          <p:cNvSpPr/>
          <p:nvPr/>
        </p:nvSpPr>
        <p:spPr>
          <a:xfrm>
            <a:off x="4215270" y="3746665"/>
            <a:ext cx="1353788" cy="1353788"/>
          </a:xfrm>
          <a:prstGeom prst="pie">
            <a:avLst>
              <a:gd name="adj1" fmla="val 10800000"/>
              <a:gd name="adj2" fmla="val 1620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538376" y="3069771"/>
            <a:ext cx="1353788" cy="13537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ie 19"/>
          <p:cNvSpPr/>
          <p:nvPr/>
        </p:nvSpPr>
        <p:spPr>
          <a:xfrm rot="10800000">
            <a:off x="2861482" y="2392877"/>
            <a:ext cx="1353788" cy="1353788"/>
          </a:xfrm>
          <a:prstGeom prst="pie">
            <a:avLst>
              <a:gd name="adj1" fmla="val 10800000"/>
              <a:gd name="adj2" fmla="val 1620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Pie 20"/>
          <p:cNvSpPr/>
          <p:nvPr/>
        </p:nvSpPr>
        <p:spPr>
          <a:xfrm rot="16200000">
            <a:off x="4215270" y="2392876"/>
            <a:ext cx="1353788" cy="1353788"/>
          </a:xfrm>
          <a:prstGeom prst="pie">
            <a:avLst>
              <a:gd name="adj1" fmla="val 10800000"/>
              <a:gd name="adj2" fmla="val 1620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Pie 21"/>
          <p:cNvSpPr/>
          <p:nvPr/>
        </p:nvSpPr>
        <p:spPr>
          <a:xfrm rot="5400000">
            <a:off x="2861482" y="3746665"/>
            <a:ext cx="1353788" cy="1353788"/>
          </a:xfrm>
          <a:prstGeom prst="pie">
            <a:avLst>
              <a:gd name="adj1" fmla="val 10800000"/>
              <a:gd name="adj2" fmla="val 1620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3538377" y="3069769"/>
            <a:ext cx="1353787" cy="13537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72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4215270" y="2392877"/>
            <a:ext cx="1353788" cy="13537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ie 45"/>
          <p:cNvSpPr/>
          <p:nvPr/>
        </p:nvSpPr>
        <p:spPr>
          <a:xfrm>
            <a:off x="4622100" y="4153491"/>
            <a:ext cx="1893914" cy="1893914"/>
          </a:xfrm>
          <a:prstGeom prst="pie">
            <a:avLst>
              <a:gd name="adj1" fmla="val 10800000"/>
              <a:gd name="adj2" fmla="val 1620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861482" y="2392877"/>
            <a:ext cx="1353788" cy="13537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215270" y="3746665"/>
            <a:ext cx="1353788" cy="13537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861482" y="3746665"/>
            <a:ext cx="1353788" cy="13537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Pie 50"/>
          <p:cNvSpPr/>
          <p:nvPr/>
        </p:nvSpPr>
        <p:spPr>
          <a:xfrm rot="10800000">
            <a:off x="1914525" y="1445915"/>
            <a:ext cx="1893914" cy="1893914"/>
          </a:xfrm>
          <a:prstGeom prst="pie">
            <a:avLst>
              <a:gd name="adj1" fmla="val 10800000"/>
              <a:gd name="adj2" fmla="val 1620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Pie 51"/>
          <p:cNvSpPr/>
          <p:nvPr/>
        </p:nvSpPr>
        <p:spPr>
          <a:xfrm rot="16200000">
            <a:off x="4622100" y="1445915"/>
            <a:ext cx="1893914" cy="1893914"/>
          </a:xfrm>
          <a:prstGeom prst="pie">
            <a:avLst>
              <a:gd name="adj1" fmla="val 10800000"/>
              <a:gd name="adj2" fmla="val 1620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Pie 52"/>
          <p:cNvSpPr/>
          <p:nvPr/>
        </p:nvSpPr>
        <p:spPr>
          <a:xfrm rot="5400000">
            <a:off x="1914524" y="4153491"/>
            <a:ext cx="1893914" cy="1893914"/>
          </a:xfrm>
          <a:prstGeom prst="pie">
            <a:avLst>
              <a:gd name="adj1" fmla="val 10800000"/>
              <a:gd name="adj2" fmla="val 1620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3268315" y="2799707"/>
            <a:ext cx="1893912" cy="18939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861482" y="2392877"/>
            <a:ext cx="2707576" cy="2707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Pie 55"/>
          <p:cNvSpPr/>
          <p:nvPr/>
        </p:nvSpPr>
        <p:spPr>
          <a:xfrm rot="10800000">
            <a:off x="1914525" y="2799705"/>
            <a:ext cx="1893914" cy="1893914"/>
          </a:xfrm>
          <a:prstGeom prst="pie">
            <a:avLst>
              <a:gd name="adj1" fmla="val 5378718"/>
              <a:gd name="adj2" fmla="val 1620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Pie 56"/>
          <p:cNvSpPr/>
          <p:nvPr/>
        </p:nvSpPr>
        <p:spPr>
          <a:xfrm>
            <a:off x="4622100" y="2799705"/>
            <a:ext cx="1893914" cy="1893914"/>
          </a:xfrm>
          <a:prstGeom prst="pie">
            <a:avLst>
              <a:gd name="adj1" fmla="val 5378718"/>
              <a:gd name="adj2" fmla="val 1620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Pie 57"/>
          <p:cNvSpPr/>
          <p:nvPr/>
        </p:nvSpPr>
        <p:spPr>
          <a:xfrm rot="16200000">
            <a:off x="3268312" y="1445915"/>
            <a:ext cx="1893914" cy="1893914"/>
          </a:xfrm>
          <a:prstGeom prst="pie">
            <a:avLst>
              <a:gd name="adj1" fmla="val 5378718"/>
              <a:gd name="adj2" fmla="val 1620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Pie 58"/>
          <p:cNvSpPr/>
          <p:nvPr/>
        </p:nvSpPr>
        <p:spPr>
          <a:xfrm rot="5400000">
            <a:off x="3268312" y="4153488"/>
            <a:ext cx="1893914" cy="1893914"/>
          </a:xfrm>
          <a:prstGeom prst="pie">
            <a:avLst>
              <a:gd name="adj1" fmla="val 5378718"/>
              <a:gd name="adj2" fmla="val 1620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538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1262</TotalTime>
  <Words>93</Words>
  <Application>Microsoft Office PowerPoint</Application>
  <PresentationFormat>Widescreen</PresentationFormat>
  <Paragraphs>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Wahby</dc:creator>
  <cp:lastModifiedBy>William Wahby</cp:lastModifiedBy>
  <cp:revision>11</cp:revision>
  <dcterms:created xsi:type="dcterms:W3CDTF">2015-10-22T18:19:57Z</dcterms:created>
  <dcterms:modified xsi:type="dcterms:W3CDTF">2015-10-23T15:22:50Z</dcterms:modified>
</cp:coreProperties>
</file>