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4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F646-F194-47C5-B96B-0FF2AF707A2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66A1-1FB0-4B68-A72B-3A1B3F47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35000" y="1206773"/>
            <a:ext cx="5962672" cy="4444454"/>
            <a:chOff x="3135000" y="1206773"/>
            <a:chExt cx="5962672" cy="44444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000" y="1206773"/>
              <a:ext cx="5922000" cy="44444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89813" y="199919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0um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85004" y="24041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1</a:t>
              </a:r>
              <a:r>
                <a:rPr lang="en-US" b="1" dirty="0" smtClean="0">
                  <a:solidFill>
                    <a:srgbClr val="0000FF"/>
                  </a:solidFill>
                </a:rPr>
                <a:t>um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5004" y="272598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2um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85004" y="300003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3um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85004" y="322058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4um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53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Wahby</dc:creator>
  <cp:lastModifiedBy>William Wahby</cp:lastModifiedBy>
  <cp:revision>1</cp:revision>
  <dcterms:created xsi:type="dcterms:W3CDTF">2015-10-22T18:19:57Z</dcterms:created>
  <dcterms:modified xsi:type="dcterms:W3CDTF">2015-10-22T18:21:57Z</dcterms:modified>
</cp:coreProperties>
</file>