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5" r:id="rId4"/>
  </p:sldMasterIdLst>
  <p:notesMasterIdLst>
    <p:notesMasterId r:id="rId13"/>
  </p:notesMasterIdLst>
  <p:sldIdLst>
    <p:sldId id="318" r:id="rId5"/>
    <p:sldId id="322" r:id="rId6"/>
    <p:sldId id="319" r:id="rId7"/>
    <p:sldId id="321" r:id="rId8"/>
    <p:sldId id="323" r:id="rId9"/>
    <p:sldId id="324" r:id="rId10"/>
    <p:sldId id="315" r:id="rId11"/>
    <p:sldId id="32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B78E1-2040-4321-BDA4-95B0ED9FA12B}" v="3" dt="2024-02-14T22:21:28.547"/>
  </p1510:revLst>
</p1510:revInfo>
</file>

<file path=ppt/tableStyles.xml><?xml version="1.0" encoding="utf-8"?>
<a:tblStyleLst xmlns:a="http://schemas.openxmlformats.org/drawingml/2006/main" def="{0D2E451D-9BB6-4BEB-A379-287DA4C71AD6}">
  <a:tblStyle styleId="{0D2E451D-9BB6-4BEB-A379-287DA4C71A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69" autoAdjust="0"/>
  </p:normalViewPr>
  <p:slideViewPr>
    <p:cSldViewPr snapToGrid="0">
      <p:cViewPr>
        <p:scale>
          <a:sx n="125" d="100"/>
          <a:sy n="125" d="100"/>
        </p:scale>
        <p:origin x="660" y="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9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246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626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922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8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556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body" idx="1"/>
          </p:nvPr>
        </p:nvSpPr>
        <p:spPr>
          <a:xfrm>
            <a:off x="1952850" y="1368125"/>
            <a:ext cx="5238300" cy="28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88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152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043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039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624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823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839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874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31" r:id="rId12"/>
    <p:sldLayoutId id="214748374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microsoft.com/office/2007/relationships/hdphoto" Target="../media/hdphoto2.wdp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10A3-99C1-75A9-A08F-4C5309C6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00" y="64025"/>
            <a:ext cx="7704000" cy="572700"/>
          </a:xfrm>
        </p:spPr>
        <p:txBody>
          <a:bodyPr/>
          <a:lstStyle/>
          <a:p>
            <a:r>
              <a:rPr lang="en-US" dirty="0"/>
              <a:t>System Description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133EDE15-B186-9CE3-C7F7-7A7051B43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302" y="260350"/>
            <a:ext cx="4593298" cy="48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3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772371-7B51-C4B3-1710-1E3657F84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D3238-7AE0-A85D-6ECF-DF14D4A9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70" y="832540"/>
            <a:ext cx="4918956" cy="34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</a:pPr>
            <a:r>
              <a:rPr lang="en-US" sz="6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Application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696087"/>
            <a:ext cx="7763256" cy="6051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832539"/>
            <a:ext cx="2539778" cy="343522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AC412-EA5B-48F8-74CD-D56013B53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8960" y="1258657"/>
            <a:ext cx="2241755" cy="25829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200"/>
              </a:spcBef>
              <a:buSzPct val="85000"/>
              <a:buNone/>
            </a:pPr>
            <a:r>
              <a:rPr lang="en-US" sz="1500" dirty="0">
                <a:solidFill>
                  <a:srgbClr val="000000"/>
                </a:solidFill>
              </a:rPr>
              <a:t>This is a sample representation of the application using Flutter and Dart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335423"/>
            <a:ext cx="7763256" cy="6051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46920" y="5257800"/>
            <a:chExt cx="1080904" cy="1080902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22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6B7DE-4DA6-6A8C-52F9-FDD6D3030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789" y="1051919"/>
            <a:ext cx="8354586" cy="2023661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Functional Requirements: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    User Authentication                                                                     Communication                				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  User Registration                          		       	 Real-time Monitoring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28C7B-294F-42F2-6A65-35A1EE90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377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</a:pPr>
            <a:r>
              <a:rPr lang="en-US" sz="4700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System Requirements</a:t>
            </a:r>
          </a:p>
        </p:txBody>
      </p:sp>
      <p:pic>
        <p:nvPicPr>
          <p:cNvPr id="6" name="Picture 5" descr="A computer with arrows pointing to the screen&#10;&#10;Description automatically generated">
            <a:extLst>
              <a:ext uri="{FF2B5EF4-FFF2-40B4-BE49-F238E27FC236}">
                <a16:creationId xmlns:a16="http://schemas.microsoft.com/office/drawing/2014/main" id="{0589312C-45EC-A55B-E1D9-988434DDC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10" y="1782947"/>
            <a:ext cx="2212975" cy="826734"/>
          </a:xfrm>
          <a:prstGeom prst="rect">
            <a:avLst/>
          </a:prstGeom>
        </p:spPr>
      </p:pic>
      <p:pic>
        <p:nvPicPr>
          <p:cNvPr id="12" name="Picture 11" descr="A blue and white card with a person and text&#10;&#10;Description automatically generated">
            <a:extLst>
              <a:ext uri="{FF2B5EF4-FFF2-40B4-BE49-F238E27FC236}">
                <a16:creationId xmlns:a16="http://schemas.microsoft.com/office/drawing/2014/main" id="{EF951055-AB98-0541-B66A-AA548479A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73" y="3012460"/>
            <a:ext cx="1587247" cy="1313992"/>
          </a:xfrm>
          <a:prstGeom prst="rect">
            <a:avLst/>
          </a:prstGeom>
        </p:spPr>
      </p:pic>
      <p:pic>
        <p:nvPicPr>
          <p:cNvPr id="14" name="Picture 13" descr="A black and white icon with a clock&#10;&#10;Description automatically generated">
            <a:extLst>
              <a:ext uri="{FF2B5EF4-FFF2-40B4-BE49-F238E27FC236}">
                <a16:creationId xmlns:a16="http://schemas.microsoft.com/office/drawing/2014/main" id="{4CFB78E1-576E-71D9-85DD-2494D1D4F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2039" y="2875281"/>
            <a:ext cx="1466291" cy="1451171"/>
          </a:xfrm>
          <a:prstGeom prst="rect">
            <a:avLst/>
          </a:prstGeom>
        </p:spPr>
      </p:pic>
      <p:pic>
        <p:nvPicPr>
          <p:cNvPr id="15" name="Picture 14" descr="A cellphone with text boxes&#10;&#10;Description automatically generated">
            <a:extLst>
              <a:ext uri="{FF2B5EF4-FFF2-40B4-BE49-F238E27FC236}">
                <a16:creationId xmlns:a16="http://schemas.microsoft.com/office/drawing/2014/main" id="{6E1AB9D0-27EB-35BB-4C6E-97AA8D5D4A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020" y="1231900"/>
            <a:ext cx="2182331" cy="13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C7837E-AFD3-CDB6-A3C9-6CA341019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54290-A5DC-EBBE-DF2D-2AA8FFB6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" y="568940"/>
            <a:ext cx="8934450" cy="3380062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		           		  					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					 Patient Management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  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Schedule Management      			            		  	      Reminder Management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7" name="Picture 6" descr="A doctor writing on a clipboard&#10;&#10;Description automatically generated">
            <a:extLst>
              <a:ext uri="{FF2B5EF4-FFF2-40B4-BE49-F238E27FC236}">
                <a16:creationId xmlns:a16="http://schemas.microsoft.com/office/drawing/2014/main" id="{4505EB49-235F-DC22-BDBE-2768F175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760" y="568940"/>
            <a:ext cx="2103120" cy="1219200"/>
          </a:xfrm>
          <a:prstGeom prst="rect">
            <a:avLst/>
          </a:prstGeom>
        </p:spPr>
      </p:pic>
      <p:pic>
        <p:nvPicPr>
          <p:cNvPr id="9" name="Picture 8" descr="A calendar with people standing around it&#10;&#10;Description automatically generated">
            <a:extLst>
              <a:ext uri="{FF2B5EF4-FFF2-40B4-BE49-F238E27FC236}">
                <a16:creationId xmlns:a16="http://schemas.microsoft.com/office/drawing/2014/main" id="{F5A09542-7FFA-4277-A9A2-206993577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23" y="1788140"/>
            <a:ext cx="1821515" cy="1217379"/>
          </a:xfrm>
          <a:prstGeom prst="rect">
            <a:avLst/>
          </a:prstGeom>
        </p:spPr>
      </p:pic>
      <p:pic>
        <p:nvPicPr>
          <p:cNvPr id="13" name="Picture 12" descr="A close up of a red alarm clock&#10;&#10;Description automatically generated">
            <a:extLst>
              <a:ext uri="{FF2B5EF4-FFF2-40B4-BE49-F238E27FC236}">
                <a16:creationId xmlns:a16="http://schemas.microsoft.com/office/drawing/2014/main" id="{18AFA54B-62A6-B556-C006-C511AF207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187" y="1717379"/>
            <a:ext cx="2415822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404B9B-7DC1-68C0-7E01-A72FFC797478}"/>
              </a:ext>
            </a:extLst>
          </p:cNvPr>
          <p:cNvSpPr txBox="1"/>
          <p:nvPr/>
        </p:nvSpPr>
        <p:spPr>
          <a:xfrm>
            <a:off x="787400" y="520700"/>
            <a:ext cx="338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Non-Functional Requirements:</a:t>
            </a:r>
            <a:endParaRPr lang="en-US" dirty="0"/>
          </a:p>
        </p:txBody>
      </p:sp>
      <p:pic>
        <p:nvPicPr>
          <p:cNvPr id="8" name="Picture 7" descr="A computer with a lock and a number on it&#10;&#10;Description automatically generated">
            <a:extLst>
              <a:ext uri="{FF2B5EF4-FFF2-40B4-BE49-F238E27FC236}">
                <a16:creationId xmlns:a16="http://schemas.microsoft.com/office/drawing/2014/main" id="{30BB1C53-8CB9-3AA9-6E4A-A5B643DD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27" y="1301749"/>
            <a:ext cx="1809344" cy="118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B70752-A4D5-1D94-A2F4-57E314E46D89}"/>
              </a:ext>
            </a:extLst>
          </p:cNvPr>
          <p:cNvSpPr txBox="1"/>
          <p:nvPr/>
        </p:nvSpPr>
        <p:spPr>
          <a:xfrm>
            <a:off x="6416877" y="2571750"/>
            <a:ext cx="1476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9685B-F441-B8C4-2141-F4EF783A19EC}"/>
              </a:ext>
            </a:extLst>
          </p:cNvPr>
          <p:cNvSpPr txBox="1"/>
          <p:nvPr/>
        </p:nvSpPr>
        <p:spPr>
          <a:xfrm>
            <a:off x="1762735" y="2571750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pic>
        <p:nvPicPr>
          <p:cNvPr id="9" name="Picture 8" descr="A person running up a bar chart&#10;&#10;Description automatically generated">
            <a:extLst>
              <a:ext uri="{FF2B5EF4-FFF2-40B4-BE49-F238E27FC236}">
                <a16:creationId xmlns:a16="http://schemas.microsoft.com/office/drawing/2014/main" id="{F0D61A51-8756-2B45-E6E7-01DADA83A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35" y="1268809"/>
            <a:ext cx="2289175" cy="1144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FBA3D-B0B7-B6CB-67B6-09EFE4E35C87}"/>
              </a:ext>
            </a:extLst>
          </p:cNvPr>
          <p:cNvSpPr txBox="1"/>
          <p:nvPr/>
        </p:nvSpPr>
        <p:spPr>
          <a:xfrm>
            <a:off x="1663700" y="4309864"/>
            <a:ext cx="237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Scalability</a:t>
            </a:r>
          </a:p>
        </p:txBody>
      </p:sp>
      <p:pic>
        <p:nvPicPr>
          <p:cNvPr id="12" name="Picture 11" descr="A group of people standing on a graph&#10;&#10;Description automatically generated">
            <a:extLst>
              <a:ext uri="{FF2B5EF4-FFF2-40B4-BE49-F238E27FC236}">
                <a16:creationId xmlns:a16="http://schemas.microsoft.com/office/drawing/2014/main" id="{E332B650-5635-70A7-AF5E-59745080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152" y="3138688"/>
            <a:ext cx="1508333" cy="1171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51A888-04A0-D795-C371-373ABB41B9CD}"/>
              </a:ext>
            </a:extLst>
          </p:cNvPr>
          <p:cNvSpPr txBox="1"/>
          <p:nvPr/>
        </p:nvSpPr>
        <p:spPr>
          <a:xfrm>
            <a:off x="6485038" y="4210050"/>
            <a:ext cx="133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Reliability</a:t>
            </a:r>
          </a:p>
        </p:txBody>
      </p:sp>
      <p:pic>
        <p:nvPicPr>
          <p:cNvPr id="15" name="Picture 14" descr="A cartoon of men working on a gear&#10;&#10;Description automatically generated">
            <a:extLst>
              <a:ext uri="{FF2B5EF4-FFF2-40B4-BE49-F238E27FC236}">
                <a16:creationId xmlns:a16="http://schemas.microsoft.com/office/drawing/2014/main" id="{80F13F9C-DF45-AA6C-4F0C-5655E2E58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300" y="3027961"/>
            <a:ext cx="2238710" cy="117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7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30D0-77DB-A05A-4688-A7D02B6C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44" y="143953"/>
            <a:ext cx="7704000" cy="572700"/>
          </a:xfrm>
        </p:spPr>
        <p:txBody>
          <a:bodyPr/>
          <a:lstStyle/>
          <a:p>
            <a:r>
              <a:rPr lang="en-US" dirty="0"/>
              <a:t>Use-case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A5CC7CFF-05F3-C1ED-7389-7CCE8E4B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07" y="143953"/>
            <a:ext cx="6113721" cy="46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3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D5D3575F-6BD1-4889-A240-1A683CAAB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37193D-F8C4-4234-A7D1-A24AD3ACB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450CAB3-089A-49FB-8B72-B3ABD5A4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510F87B-4C36-4922-9DFC-5373F6D6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F4E2F9E-4DA4-4F83-9136-4D04AE769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1C5CFE5-AF0C-48ED-AB2C-40E04574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B026B0EC-E086-497B-914E-FDB02AB75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0748FD-350A-4D37-8E80-AD79D6741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315" y="832539"/>
            <a:ext cx="2539778" cy="343522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744323-938E-9D06-4D4C-0ECACE4E5150}"/>
              </a:ext>
            </a:extLst>
          </p:cNvPr>
          <p:cNvSpPr txBox="1"/>
          <p:nvPr/>
        </p:nvSpPr>
        <p:spPr>
          <a:xfrm>
            <a:off x="835289" y="1074167"/>
            <a:ext cx="2173369" cy="2518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User-Interface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11392F8-80A7-4FD2-A610-ACF383333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315" y="696087"/>
            <a:ext cx="7948422" cy="6051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 shot of a magnifying glass&#10;&#10;Description automatically generated">
            <a:extLst>
              <a:ext uri="{FF2B5EF4-FFF2-40B4-BE49-F238E27FC236}">
                <a16:creationId xmlns:a16="http://schemas.microsoft.com/office/drawing/2014/main" id="{F354187D-D69D-4289-62F8-EC2CC195C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093" y="1309118"/>
            <a:ext cx="1191989" cy="2634232"/>
          </a:xfrm>
          <a:prstGeom prst="rect">
            <a:avLst/>
          </a:prstGeom>
        </p:spPr>
      </p:pic>
      <p:pic>
        <p:nvPicPr>
          <p:cNvPr id="15" name="Picture 14" descr="A screenshot of a phone login form&#10;&#10;Description automatically generated">
            <a:extLst>
              <a:ext uri="{FF2B5EF4-FFF2-40B4-BE49-F238E27FC236}">
                <a16:creationId xmlns:a16="http://schemas.microsoft.com/office/drawing/2014/main" id="{D1FF2E3B-1F2B-E7B4-972F-A496DC6D0C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402" y="1298892"/>
            <a:ext cx="1461998" cy="2634232"/>
          </a:xfrm>
          <a:prstGeom prst="rect">
            <a:avLst/>
          </a:prstGeom>
        </p:spPr>
      </p:pic>
      <p:pic>
        <p:nvPicPr>
          <p:cNvPr id="11" name="Picture 10" descr="A screenshot of a device&#10;&#10;Description automatically generated">
            <a:extLst>
              <a:ext uri="{FF2B5EF4-FFF2-40B4-BE49-F238E27FC236}">
                <a16:creationId xmlns:a16="http://schemas.microsoft.com/office/drawing/2014/main" id="{06F5B25D-81A8-4658-0422-50818B46B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8322" y="1213584"/>
            <a:ext cx="1481755" cy="2634232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2E410CC7-5010-451E-98EB-C5C4447C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315" y="4365437"/>
            <a:ext cx="7948422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80A0194-7E00-4CDB-A39C-CA5BCD367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963D529-E35F-42F5-B810-243B795EC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29AA350-C30E-4F92-88D3-2E3EA85DE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34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874EAD-72B5-935B-DFAB-09A976707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medical application&#10;&#10;Description automatically generated">
            <a:extLst>
              <a:ext uri="{FF2B5EF4-FFF2-40B4-BE49-F238E27FC236}">
                <a16:creationId xmlns:a16="http://schemas.microsoft.com/office/drawing/2014/main" id="{BF25E375-A20A-0622-8F19-338EBF6A0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705"/>
          <a:stretch/>
        </p:blipFill>
        <p:spPr>
          <a:xfrm>
            <a:off x="693121" y="842645"/>
            <a:ext cx="1978544" cy="3453600"/>
          </a:xfrm>
          <a:prstGeom prst="rect">
            <a:avLst/>
          </a:prstGeom>
        </p:spPr>
      </p:pic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4200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alendar&#10;&#10;Description automatically generated">
            <a:extLst>
              <a:ext uri="{FF2B5EF4-FFF2-40B4-BE49-F238E27FC236}">
                <a16:creationId xmlns:a16="http://schemas.microsoft.com/office/drawing/2014/main" id="{1B81A8F4-66A3-6157-429C-5984CEA24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86"/>
          <a:stretch/>
        </p:blipFill>
        <p:spPr>
          <a:xfrm>
            <a:off x="3526779" y="842645"/>
            <a:ext cx="2065464" cy="3453600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96940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BC11CBD6-6B5A-94AA-885D-DA6FC7B91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49" r="-1" b="-1"/>
          <a:stretch/>
        </p:blipFill>
        <p:spPr>
          <a:xfrm>
            <a:off x="6401256" y="842646"/>
            <a:ext cx="2078831" cy="3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83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2699D01A448340B20E618DBD5F4284" ma:contentTypeVersion="12" ma:contentTypeDescription="Create a new document." ma:contentTypeScope="" ma:versionID="ebb133ac1ea5f134bca7d573ebe2f3b1">
  <xsd:schema xmlns:xsd="http://www.w3.org/2001/XMLSchema" xmlns:xs="http://www.w3.org/2001/XMLSchema" xmlns:p="http://schemas.microsoft.com/office/2006/metadata/properties" xmlns:ns3="279fbb2a-068a-427e-b17a-f8a3bdf2408a" xmlns:ns4="d4314096-68cc-4e8b-abd5-ffd99982f7fb" targetNamespace="http://schemas.microsoft.com/office/2006/metadata/properties" ma:root="true" ma:fieldsID="dbfa45053883cde1cc22f9a03f0f22bb" ns3:_="" ns4:_="">
    <xsd:import namespace="279fbb2a-068a-427e-b17a-f8a3bdf2408a"/>
    <xsd:import namespace="d4314096-68cc-4e8b-abd5-ffd99982f7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fbb2a-068a-427e-b17a-f8a3bdf240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14096-68cc-4e8b-abd5-ffd99982f7f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9fbb2a-068a-427e-b17a-f8a3bdf2408a" xsi:nil="true"/>
  </documentManagement>
</p:properties>
</file>

<file path=customXml/itemProps1.xml><?xml version="1.0" encoding="utf-8"?>
<ds:datastoreItem xmlns:ds="http://schemas.openxmlformats.org/officeDocument/2006/customXml" ds:itemID="{D8423436-8B10-4C08-B58D-87A1338899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9fbb2a-068a-427e-b17a-f8a3bdf2408a"/>
    <ds:schemaRef ds:uri="d4314096-68cc-4e8b-abd5-ffd99982f7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B87305-0D3A-4318-ACB6-D568ADAA7C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C27E53-D542-4E2A-A4CC-9125C755FC8B}">
  <ds:schemaRefs>
    <ds:schemaRef ds:uri="http://schemas.microsoft.com/office/2006/documentManagement/types"/>
    <ds:schemaRef ds:uri="279fbb2a-068a-427e-b17a-f8a3bdf2408a"/>
    <ds:schemaRef ds:uri="http://purl.org/dc/terms/"/>
    <ds:schemaRef ds:uri="d4314096-68cc-4e8b-abd5-ffd99982f7fb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80</Words>
  <Application>Microsoft Office PowerPoint</Application>
  <PresentationFormat>On-screen Show (16:9)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Anaheim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System Description</vt:lpstr>
      <vt:lpstr>Application</vt:lpstr>
      <vt:lpstr>System Requirements</vt:lpstr>
      <vt:lpstr>PowerPoint Presentation</vt:lpstr>
      <vt:lpstr>PowerPoint Presentation</vt:lpstr>
      <vt:lpstr>Use-case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VENTRICULAR SEPTAL DEFECTS CLINICAL CASE REPORT</dc:title>
  <dc:creator>Abdulaziz Amori</dc:creator>
  <cp:lastModifiedBy>Abdulaziz Mustafa Amori</cp:lastModifiedBy>
  <cp:revision>5</cp:revision>
  <dcterms:modified xsi:type="dcterms:W3CDTF">2024-02-14T22:21:28Z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0x010100662699D01A448340B20E618DBD5F4284</vt:lpwstr>
  </property>
</Properties>
</file>