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8" y="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49DC-63F6-45AE-A34A-B6EC83284B81}" type="datetimeFigureOut">
              <a:rPr lang="zh-TW" altLang="en-US" smtClean="0"/>
              <a:t>2016/8/9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5085-C6EF-4B80-8C91-069AF32FC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6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49DC-63F6-45AE-A34A-B6EC83284B81}" type="datetimeFigureOut">
              <a:rPr lang="zh-TW" altLang="en-US" smtClean="0"/>
              <a:t>2016/8/9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5085-C6EF-4B80-8C91-069AF32FC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39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49DC-63F6-45AE-A34A-B6EC83284B81}" type="datetimeFigureOut">
              <a:rPr lang="zh-TW" altLang="en-US" smtClean="0"/>
              <a:t>2016/8/9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5085-C6EF-4B80-8C91-069AF32FC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26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49DC-63F6-45AE-A34A-B6EC83284B81}" type="datetimeFigureOut">
              <a:rPr lang="zh-TW" altLang="en-US" smtClean="0"/>
              <a:t>2016/8/9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5085-C6EF-4B80-8C91-069AF32FC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3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49DC-63F6-45AE-A34A-B6EC83284B81}" type="datetimeFigureOut">
              <a:rPr lang="zh-TW" altLang="en-US" smtClean="0"/>
              <a:t>2016/8/9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5085-C6EF-4B80-8C91-069AF32FC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56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49DC-63F6-45AE-A34A-B6EC83284B81}" type="datetimeFigureOut">
              <a:rPr lang="zh-TW" altLang="en-US" smtClean="0"/>
              <a:t>2016/8/9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5085-C6EF-4B80-8C91-069AF32FC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58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49DC-63F6-45AE-A34A-B6EC83284B81}" type="datetimeFigureOut">
              <a:rPr lang="zh-TW" altLang="en-US" smtClean="0"/>
              <a:t>2016/8/9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5085-C6EF-4B80-8C91-069AF32FC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1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49DC-63F6-45AE-A34A-B6EC83284B81}" type="datetimeFigureOut">
              <a:rPr lang="zh-TW" altLang="en-US" smtClean="0"/>
              <a:t>2016/8/9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5085-C6EF-4B80-8C91-069AF32FC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59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49DC-63F6-45AE-A34A-B6EC83284B81}" type="datetimeFigureOut">
              <a:rPr lang="zh-TW" altLang="en-US" smtClean="0"/>
              <a:t>2016/8/9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5085-C6EF-4B80-8C91-069AF32FC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3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49DC-63F6-45AE-A34A-B6EC83284B81}" type="datetimeFigureOut">
              <a:rPr lang="zh-TW" altLang="en-US" smtClean="0"/>
              <a:t>2016/8/9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5085-C6EF-4B80-8C91-069AF32FC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6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49DC-63F6-45AE-A34A-B6EC83284B81}" type="datetimeFigureOut">
              <a:rPr lang="zh-TW" altLang="en-US" smtClean="0"/>
              <a:t>2016/8/9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5085-C6EF-4B80-8C91-069AF32FC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51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49DC-63F6-45AE-A34A-B6EC83284B81}" type="datetimeFigureOut">
              <a:rPr lang="zh-TW" altLang="en-US" smtClean="0"/>
              <a:t>2016/8/9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15085-C6EF-4B80-8C91-069AF32FC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24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5" t="23124" r="7208" b="34019"/>
          <a:stretch/>
        </p:blipFill>
        <p:spPr>
          <a:xfrm>
            <a:off x="3047999" y="3064933"/>
            <a:ext cx="6299201" cy="23537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" t="23638" r="7208" b="34121"/>
          <a:stretch/>
        </p:blipFill>
        <p:spPr>
          <a:xfrm>
            <a:off x="3047999" y="745066"/>
            <a:ext cx="6265334" cy="23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Wang Wei</dc:creator>
  <cp:lastModifiedBy>Wang Wei</cp:lastModifiedBy>
  <cp:revision>2</cp:revision>
  <dcterms:created xsi:type="dcterms:W3CDTF">2016-08-09T08:14:03Z</dcterms:created>
  <dcterms:modified xsi:type="dcterms:W3CDTF">2016-08-09T10:07:53Z</dcterms:modified>
</cp:coreProperties>
</file>