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59" r:id="rId5"/>
    <p:sldId id="258" r:id="rId6"/>
    <p:sldId id="269" r:id="rId7"/>
    <p:sldId id="270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Dendrite\Report\crossover%20point%20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Dendrite\Report\crossover%20point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Dendrite\Report\crossover%20point%20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</a:t>
            </a:r>
            <a:r>
              <a:rPr lang="en-US" baseline="-25000"/>
              <a:t>TT</a:t>
            </a:r>
            <a:r>
              <a:rPr lang="en-US" baseline="0"/>
              <a:t> vs Correlation Radius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000 Example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'Example Crossover'!$A$3:$A$60</c:f>
              <c:numCache>
                <c:formatCode>General</c:formatCode>
                <c:ptCount val="58"/>
                <c:pt idx="0">
                  <c:v>2.9161079999999999</c:v>
                </c:pt>
                <c:pt idx="1">
                  <c:v>5.0508480000000002</c:v>
                </c:pt>
                <c:pt idx="2">
                  <c:v>7.1429780000000003</c:v>
                </c:pt>
                <c:pt idx="3">
                  <c:v>9.2215439999999997</c:v>
                </c:pt>
                <c:pt idx="4">
                  <c:v>11.294039</c:v>
                </c:pt>
                <c:pt idx="5">
                  <c:v>13.363287</c:v>
                </c:pt>
                <c:pt idx="6">
                  <c:v>15.430595</c:v>
                </c:pt>
                <c:pt idx="7">
                  <c:v>17.496649999999999</c:v>
                </c:pt>
                <c:pt idx="8">
                  <c:v>19.56185</c:v>
                </c:pt>
                <c:pt idx="9">
                  <c:v>21.626438</c:v>
                </c:pt>
                <c:pt idx="10">
                  <c:v>23.690576</c:v>
                </c:pt>
                <c:pt idx="11">
                  <c:v>25.754372</c:v>
                </c:pt>
                <c:pt idx="12">
                  <c:v>27.817900999999999</c:v>
                </c:pt>
                <c:pt idx="13">
                  <c:v>29.881219000000002</c:v>
                </c:pt>
                <c:pt idx="14">
                  <c:v>31.944367</c:v>
                </c:pt>
                <c:pt idx="15">
                  <c:v>34.007375000000003</c:v>
                </c:pt>
                <c:pt idx="16">
                  <c:v>36.070267999999999</c:v>
                </c:pt>
                <c:pt idx="17">
                  <c:v>39.123699000000002</c:v>
                </c:pt>
                <c:pt idx="18">
                  <c:v>42.258425000000003</c:v>
                </c:pt>
                <c:pt idx="19">
                  <c:v>45.317112000000002</c:v>
                </c:pt>
                <c:pt idx="20">
                  <c:v>49.445022999999999</c:v>
                </c:pt>
                <c:pt idx="21">
                  <c:v>53.572330999999998</c:v>
                </c:pt>
                <c:pt idx="22">
                  <c:v>57.699167000000003</c:v>
                </c:pt>
                <c:pt idx="23">
                  <c:v>61.825623999999998</c:v>
                </c:pt>
                <c:pt idx="24">
                  <c:v>65.951773000000003</c:v>
                </c:pt>
                <c:pt idx="25">
                  <c:v>71.071729000000005</c:v>
                </c:pt>
                <c:pt idx="26">
                  <c:v>77.263114999999999</c:v>
                </c:pt>
                <c:pt idx="27">
                  <c:v>83.453703000000004</c:v>
                </c:pt>
                <c:pt idx="28">
                  <c:v>89.643657000000005</c:v>
                </c:pt>
                <c:pt idx="29">
                  <c:v>95.833100000000002</c:v>
                </c:pt>
                <c:pt idx="30">
                  <c:v>103.017487</c:v>
                </c:pt>
                <c:pt idx="31">
                  <c:v>111.271603</c:v>
                </c:pt>
                <c:pt idx="32">
                  <c:v>119.52487499999999</c:v>
                </c:pt>
                <c:pt idx="33">
                  <c:v>128.77185900000001</c:v>
                </c:pt>
                <c:pt idx="34">
                  <c:v>139.08950400000001</c:v>
                </c:pt>
                <c:pt idx="35">
                  <c:v>150.39883699999999</c:v>
                </c:pt>
                <c:pt idx="36">
                  <c:v>161.78489300000001</c:v>
                </c:pt>
                <c:pt idx="37">
                  <c:v>174.089471</c:v>
                </c:pt>
                <c:pt idx="38">
                  <c:v>188.534919</c:v>
                </c:pt>
                <c:pt idx="39">
                  <c:v>202.97873899999999</c:v>
                </c:pt>
                <c:pt idx="40">
                  <c:v>218.41632200000001</c:v>
                </c:pt>
                <c:pt idx="41">
                  <c:v>234.92325399999999</c:v>
                </c:pt>
                <c:pt idx="42">
                  <c:v>252.42451199999999</c:v>
                </c:pt>
                <c:pt idx="43">
                  <c:v>271.98866500000003</c:v>
                </c:pt>
                <c:pt idx="44">
                  <c:v>293.61605700000001</c:v>
                </c:pt>
                <c:pt idx="45">
                  <c:v>316.31375700000001</c:v>
                </c:pt>
                <c:pt idx="46">
                  <c:v>353.64953200000002</c:v>
                </c:pt>
                <c:pt idx="47">
                  <c:v>395.64079299999997</c:v>
                </c:pt>
                <c:pt idx="48">
                  <c:v>426.51511799999997</c:v>
                </c:pt>
                <c:pt idx="49">
                  <c:v>459.530012</c:v>
                </c:pt>
                <c:pt idx="50">
                  <c:v>513.05278299999998</c:v>
                </c:pt>
                <c:pt idx="51">
                  <c:v>573.85871199999997</c:v>
                </c:pt>
                <c:pt idx="52">
                  <c:v>666.94783600000005</c:v>
                </c:pt>
                <c:pt idx="53">
                  <c:v>865.77975600000002</c:v>
                </c:pt>
                <c:pt idx="54">
                  <c:v>1042.6361850000001</c:v>
                </c:pt>
                <c:pt idx="55">
                  <c:v>1257.1437530000001</c:v>
                </c:pt>
                <c:pt idx="56">
                  <c:v>1825.4884950000001</c:v>
                </c:pt>
                <c:pt idx="57">
                  <c:v>2650.0061569999998</c:v>
                </c:pt>
              </c:numCache>
            </c:numRef>
          </c:xVal>
          <c:yVal>
            <c:numRef>
              <c:f>'Example Crossover'!$B$3:$B$60</c:f>
              <c:numCache>
                <c:formatCode>General</c:formatCode>
                <c:ptCount val="58"/>
                <c:pt idx="0">
                  <c:v>2.158795</c:v>
                </c:pt>
                <c:pt idx="1">
                  <c:v>1.7802279999999999</c:v>
                </c:pt>
                <c:pt idx="2">
                  <c:v>1.5755079999999999</c:v>
                </c:pt>
                <c:pt idx="3">
                  <c:v>1.551139</c:v>
                </c:pt>
                <c:pt idx="4">
                  <c:v>1.4802489999999999</c:v>
                </c:pt>
                <c:pt idx="5">
                  <c:v>1.4322220000000001</c:v>
                </c:pt>
                <c:pt idx="6">
                  <c:v>1.434409</c:v>
                </c:pt>
                <c:pt idx="7">
                  <c:v>1.4423189999999999</c:v>
                </c:pt>
                <c:pt idx="8">
                  <c:v>1.4499919999999999</c:v>
                </c:pt>
                <c:pt idx="9">
                  <c:v>1.428579</c:v>
                </c:pt>
                <c:pt idx="10">
                  <c:v>1.4103380000000001</c:v>
                </c:pt>
                <c:pt idx="11">
                  <c:v>1.430139</c:v>
                </c:pt>
                <c:pt idx="12">
                  <c:v>1.427632</c:v>
                </c:pt>
                <c:pt idx="13">
                  <c:v>1.433481</c:v>
                </c:pt>
                <c:pt idx="14">
                  <c:v>1.4206589999999999</c:v>
                </c:pt>
                <c:pt idx="15">
                  <c:v>1.422585</c:v>
                </c:pt>
                <c:pt idx="16">
                  <c:v>1.422129</c:v>
                </c:pt>
                <c:pt idx="17">
                  <c:v>1.433716</c:v>
                </c:pt>
                <c:pt idx="18">
                  <c:v>1.426439</c:v>
                </c:pt>
                <c:pt idx="19">
                  <c:v>1.4366989999999999</c:v>
                </c:pt>
                <c:pt idx="20">
                  <c:v>1.4474290000000001</c:v>
                </c:pt>
                <c:pt idx="21">
                  <c:v>1.4557990000000001</c:v>
                </c:pt>
                <c:pt idx="22">
                  <c:v>1.460572</c:v>
                </c:pt>
                <c:pt idx="23">
                  <c:v>1.4701280000000001</c:v>
                </c:pt>
                <c:pt idx="24">
                  <c:v>1.485201</c:v>
                </c:pt>
                <c:pt idx="25">
                  <c:v>1.5038720000000001</c:v>
                </c:pt>
                <c:pt idx="26">
                  <c:v>1.530875</c:v>
                </c:pt>
                <c:pt idx="27">
                  <c:v>1.549984</c:v>
                </c:pt>
                <c:pt idx="28">
                  <c:v>1.5775030000000001</c:v>
                </c:pt>
                <c:pt idx="29">
                  <c:v>1.5957920000000001</c:v>
                </c:pt>
                <c:pt idx="30">
                  <c:v>1.6323700000000001</c:v>
                </c:pt>
                <c:pt idx="31">
                  <c:v>1.660501</c:v>
                </c:pt>
                <c:pt idx="32">
                  <c:v>1.684723</c:v>
                </c:pt>
                <c:pt idx="33">
                  <c:v>1.716343</c:v>
                </c:pt>
                <c:pt idx="34">
                  <c:v>1.739169</c:v>
                </c:pt>
                <c:pt idx="35">
                  <c:v>1.763333</c:v>
                </c:pt>
                <c:pt idx="36">
                  <c:v>1.7793129999999999</c:v>
                </c:pt>
                <c:pt idx="37">
                  <c:v>1.797693</c:v>
                </c:pt>
                <c:pt idx="38">
                  <c:v>1.81328</c:v>
                </c:pt>
                <c:pt idx="39">
                  <c:v>1.8223659999999999</c:v>
                </c:pt>
                <c:pt idx="40">
                  <c:v>1.8294969999999999</c:v>
                </c:pt>
                <c:pt idx="41">
                  <c:v>1.838023</c:v>
                </c:pt>
                <c:pt idx="42">
                  <c:v>1.8435760000000001</c:v>
                </c:pt>
                <c:pt idx="43">
                  <c:v>1.8483240000000001</c:v>
                </c:pt>
                <c:pt idx="44">
                  <c:v>1.849674</c:v>
                </c:pt>
                <c:pt idx="45">
                  <c:v>1.849926</c:v>
                </c:pt>
                <c:pt idx="46">
                  <c:v>1.8482339999999999</c:v>
                </c:pt>
                <c:pt idx="47">
                  <c:v>1.844975</c:v>
                </c:pt>
                <c:pt idx="48">
                  <c:v>1.8401259999999999</c:v>
                </c:pt>
                <c:pt idx="49">
                  <c:v>1.8355429999999999</c:v>
                </c:pt>
                <c:pt idx="50">
                  <c:v>1.8200190000000001</c:v>
                </c:pt>
                <c:pt idx="51">
                  <c:v>1.8099700000000001</c:v>
                </c:pt>
                <c:pt idx="52">
                  <c:v>1.7737989999999999</c:v>
                </c:pt>
                <c:pt idx="53">
                  <c:v>1.7109909999999999</c:v>
                </c:pt>
                <c:pt idx="54">
                  <c:v>1.690345</c:v>
                </c:pt>
                <c:pt idx="55">
                  <c:v>1.583602</c:v>
                </c:pt>
                <c:pt idx="56">
                  <c:v>1.296038</c:v>
                </c:pt>
                <c:pt idx="57">
                  <c:v>1.000996</c:v>
                </c:pt>
              </c:numCache>
            </c:numRef>
          </c:yVal>
          <c:smooth val="0"/>
        </c:ser>
        <c:ser>
          <c:idx val="2"/>
          <c:order val="1"/>
          <c:tx>
            <c:v>000 Minimum</c:v>
          </c:tx>
          <c:spPr>
            <a:ln w="1587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'Example Crossover'!$C$3:$C$4</c:f>
              <c:numCache>
                <c:formatCode>General</c:formatCode>
                <c:ptCount val="2"/>
                <c:pt idx="0">
                  <c:v>2.9161079999999999</c:v>
                </c:pt>
                <c:pt idx="1">
                  <c:v>2650.0061569999998</c:v>
                </c:pt>
              </c:numCache>
            </c:numRef>
          </c:xVal>
          <c:yVal>
            <c:numRef>
              <c:f>'Example Crossover'!$D$3:$D$4</c:f>
              <c:numCache>
                <c:formatCode>General</c:formatCode>
                <c:ptCount val="2"/>
                <c:pt idx="0">
                  <c:v>1.4103380000000001</c:v>
                </c:pt>
                <c:pt idx="1">
                  <c:v>1.4103380000000001</c:v>
                </c:pt>
              </c:numCache>
            </c:numRef>
          </c:yVal>
          <c:smooth val="0"/>
        </c:ser>
        <c:ser>
          <c:idx val="3"/>
          <c:order val="2"/>
          <c:tx>
            <c:v>000 Maximum</c:v>
          </c:tx>
          <c:spPr>
            <a:ln w="1587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'Example Crossover'!$C$7:$C$8</c:f>
              <c:numCache>
                <c:formatCode>General</c:formatCode>
                <c:ptCount val="2"/>
                <c:pt idx="0">
                  <c:v>2.9161079999999999</c:v>
                </c:pt>
                <c:pt idx="1">
                  <c:v>2650.0061569999998</c:v>
                </c:pt>
              </c:numCache>
            </c:numRef>
          </c:xVal>
          <c:yVal>
            <c:numRef>
              <c:f>'Example Crossover'!$D$7:$D$8</c:f>
              <c:numCache>
                <c:formatCode>General</c:formatCode>
                <c:ptCount val="2"/>
                <c:pt idx="0">
                  <c:v>1.849926</c:v>
                </c:pt>
                <c:pt idx="1">
                  <c:v>1.849926</c:v>
                </c:pt>
              </c:numCache>
            </c:numRef>
          </c:yVal>
          <c:smooth val="0"/>
        </c:ser>
        <c:ser>
          <c:idx val="6"/>
          <c:order val="3"/>
          <c:tx>
            <c:v>000 Middle</c:v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'Example Crossover'!$C$11:$C$12</c:f>
              <c:numCache>
                <c:formatCode>General</c:formatCode>
                <c:ptCount val="2"/>
                <c:pt idx="0">
                  <c:v>77.263114999999999</c:v>
                </c:pt>
                <c:pt idx="1">
                  <c:v>128.77185900000001</c:v>
                </c:pt>
              </c:numCache>
            </c:numRef>
          </c:xVal>
          <c:yVal>
            <c:numRef>
              <c:f>'Example Crossover'!$D$11:$D$12</c:f>
              <c:numCache>
                <c:formatCode>General</c:formatCode>
                <c:ptCount val="2"/>
                <c:pt idx="0">
                  <c:v>1.6301320000000001</c:v>
                </c:pt>
                <c:pt idx="1">
                  <c:v>1.6301320000000001</c:v>
                </c:pt>
              </c:numCache>
            </c:numRef>
          </c:yVal>
          <c:smooth val="0"/>
        </c:ser>
        <c:ser>
          <c:idx val="8"/>
          <c:order val="4"/>
          <c:tx>
            <c:v>000 Mid Val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'Example Crossover'!$C$15:$C$16</c:f>
              <c:numCache>
                <c:formatCode>General</c:formatCode>
                <c:ptCount val="2"/>
                <c:pt idx="0">
                  <c:v>102.577915177976</c:v>
                </c:pt>
                <c:pt idx="1">
                  <c:v>102.577915177976</c:v>
                </c:pt>
              </c:numCache>
            </c:numRef>
          </c:xVal>
          <c:yVal>
            <c:numRef>
              <c:f>'Example Crossover'!$D$15:$D$16</c:f>
              <c:numCache>
                <c:formatCode>General</c:formatCode>
                <c:ptCount val="2"/>
                <c:pt idx="0">
                  <c:v>1.6301319999999999</c:v>
                </c:pt>
                <c:pt idx="1">
                  <c:v>0</c:v>
                </c:pt>
              </c:numCache>
            </c:numRef>
          </c:yVal>
          <c:smooth val="0"/>
        </c:ser>
        <c:ser>
          <c:idx val="1"/>
          <c:order val="5"/>
          <c:tx>
            <c:v>100 Example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'Example Crossover'!$G$3:$G$61</c:f>
              <c:numCache>
                <c:formatCode>General</c:formatCode>
                <c:ptCount val="59"/>
                <c:pt idx="0">
                  <c:v>2.9161079999999999</c:v>
                </c:pt>
                <c:pt idx="1">
                  <c:v>5.0508480000000002</c:v>
                </c:pt>
                <c:pt idx="2">
                  <c:v>7.1429780000000003</c:v>
                </c:pt>
                <c:pt idx="3">
                  <c:v>9.2215439999999997</c:v>
                </c:pt>
                <c:pt idx="4">
                  <c:v>11.294039</c:v>
                </c:pt>
                <c:pt idx="5">
                  <c:v>13.363287</c:v>
                </c:pt>
                <c:pt idx="6">
                  <c:v>15.430595</c:v>
                </c:pt>
                <c:pt idx="7">
                  <c:v>17.496649999999999</c:v>
                </c:pt>
                <c:pt idx="8">
                  <c:v>19.56185</c:v>
                </c:pt>
                <c:pt idx="9">
                  <c:v>21.626438</c:v>
                </c:pt>
                <c:pt idx="10">
                  <c:v>23.690576</c:v>
                </c:pt>
                <c:pt idx="11">
                  <c:v>25.754372</c:v>
                </c:pt>
                <c:pt idx="12">
                  <c:v>27.817900999999999</c:v>
                </c:pt>
                <c:pt idx="13">
                  <c:v>29.881219000000002</c:v>
                </c:pt>
                <c:pt idx="14">
                  <c:v>31.944367</c:v>
                </c:pt>
                <c:pt idx="15">
                  <c:v>34.007375000000003</c:v>
                </c:pt>
                <c:pt idx="16">
                  <c:v>36.070267999999999</c:v>
                </c:pt>
                <c:pt idx="17">
                  <c:v>39.123699000000002</c:v>
                </c:pt>
                <c:pt idx="18">
                  <c:v>42.258425000000003</c:v>
                </c:pt>
                <c:pt idx="19">
                  <c:v>45.317112000000002</c:v>
                </c:pt>
                <c:pt idx="20">
                  <c:v>49.445022999999999</c:v>
                </c:pt>
                <c:pt idx="21">
                  <c:v>53.572330999999998</c:v>
                </c:pt>
                <c:pt idx="22">
                  <c:v>57.699167000000003</c:v>
                </c:pt>
                <c:pt idx="23">
                  <c:v>61.825623999999998</c:v>
                </c:pt>
                <c:pt idx="24">
                  <c:v>65.951773000000003</c:v>
                </c:pt>
                <c:pt idx="25">
                  <c:v>71.071729000000005</c:v>
                </c:pt>
                <c:pt idx="26">
                  <c:v>77.263114999999999</c:v>
                </c:pt>
                <c:pt idx="27">
                  <c:v>83.453703000000004</c:v>
                </c:pt>
                <c:pt idx="28">
                  <c:v>89.643657000000005</c:v>
                </c:pt>
                <c:pt idx="29">
                  <c:v>95.833100000000002</c:v>
                </c:pt>
                <c:pt idx="30">
                  <c:v>103.017487</c:v>
                </c:pt>
                <c:pt idx="31">
                  <c:v>111.271603</c:v>
                </c:pt>
                <c:pt idx="32">
                  <c:v>119.52487499999999</c:v>
                </c:pt>
                <c:pt idx="33">
                  <c:v>128.77185900000001</c:v>
                </c:pt>
                <c:pt idx="34">
                  <c:v>139.08950400000001</c:v>
                </c:pt>
                <c:pt idx="35">
                  <c:v>150.39883699999999</c:v>
                </c:pt>
                <c:pt idx="36">
                  <c:v>161.78489300000001</c:v>
                </c:pt>
                <c:pt idx="37">
                  <c:v>174.089471</c:v>
                </c:pt>
                <c:pt idx="38">
                  <c:v>188.534919</c:v>
                </c:pt>
                <c:pt idx="39">
                  <c:v>202.97873899999999</c:v>
                </c:pt>
                <c:pt idx="40">
                  <c:v>218.41632200000001</c:v>
                </c:pt>
                <c:pt idx="41">
                  <c:v>234.92325399999999</c:v>
                </c:pt>
                <c:pt idx="42">
                  <c:v>252.42451199999999</c:v>
                </c:pt>
                <c:pt idx="43">
                  <c:v>271.98866500000003</c:v>
                </c:pt>
                <c:pt idx="44">
                  <c:v>293.61605700000001</c:v>
                </c:pt>
                <c:pt idx="45">
                  <c:v>316.31375700000001</c:v>
                </c:pt>
                <c:pt idx="46">
                  <c:v>340.99769800000001</c:v>
                </c:pt>
                <c:pt idx="47">
                  <c:v>367.82288699999998</c:v>
                </c:pt>
                <c:pt idx="48">
                  <c:v>395.64079299999997</c:v>
                </c:pt>
                <c:pt idx="49">
                  <c:v>426.51511799999997</c:v>
                </c:pt>
                <c:pt idx="50">
                  <c:v>459.530012</c:v>
                </c:pt>
                <c:pt idx="51">
                  <c:v>513.05278299999998</c:v>
                </c:pt>
                <c:pt idx="52">
                  <c:v>573.85871199999997</c:v>
                </c:pt>
                <c:pt idx="53">
                  <c:v>666.94783600000005</c:v>
                </c:pt>
                <c:pt idx="54">
                  <c:v>865.77975600000002</c:v>
                </c:pt>
                <c:pt idx="55">
                  <c:v>1042.6361850000001</c:v>
                </c:pt>
                <c:pt idx="56">
                  <c:v>1257.1437530000001</c:v>
                </c:pt>
                <c:pt idx="57">
                  <c:v>1825.4884950000001</c:v>
                </c:pt>
                <c:pt idx="58">
                  <c:v>2650.0061569999998</c:v>
                </c:pt>
              </c:numCache>
            </c:numRef>
          </c:xVal>
          <c:yVal>
            <c:numRef>
              <c:f>'Example Crossover'!$H$3:$H$61</c:f>
              <c:numCache>
                <c:formatCode>General</c:formatCode>
                <c:ptCount val="59"/>
                <c:pt idx="0">
                  <c:v>2.12269</c:v>
                </c:pt>
                <c:pt idx="1">
                  <c:v>1.717273</c:v>
                </c:pt>
                <c:pt idx="2">
                  <c:v>1.5231730000000001</c:v>
                </c:pt>
                <c:pt idx="3">
                  <c:v>1.479698</c:v>
                </c:pt>
                <c:pt idx="4">
                  <c:v>1.4108940000000001</c:v>
                </c:pt>
                <c:pt idx="5">
                  <c:v>1.3678049999999999</c:v>
                </c:pt>
                <c:pt idx="6">
                  <c:v>1.3678049999999999</c:v>
                </c:pt>
                <c:pt idx="7">
                  <c:v>1.376034</c:v>
                </c:pt>
                <c:pt idx="8">
                  <c:v>1.3847799999999999</c:v>
                </c:pt>
                <c:pt idx="9">
                  <c:v>1.369632</c:v>
                </c:pt>
                <c:pt idx="10">
                  <c:v>1.358495</c:v>
                </c:pt>
                <c:pt idx="11">
                  <c:v>1.382803</c:v>
                </c:pt>
                <c:pt idx="12">
                  <c:v>1.387248</c:v>
                </c:pt>
                <c:pt idx="13">
                  <c:v>1.400496</c:v>
                </c:pt>
                <c:pt idx="14">
                  <c:v>1.3965460000000001</c:v>
                </c:pt>
                <c:pt idx="15">
                  <c:v>1.407286</c:v>
                </c:pt>
                <c:pt idx="16">
                  <c:v>1.4171830000000001</c:v>
                </c:pt>
                <c:pt idx="17">
                  <c:v>1.4534830000000001</c:v>
                </c:pt>
                <c:pt idx="18">
                  <c:v>1.4594780000000001</c:v>
                </c:pt>
                <c:pt idx="19">
                  <c:v>1.499946</c:v>
                </c:pt>
                <c:pt idx="20">
                  <c:v>1.5421910000000001</c:v>
                </c:pt>
                <c:pt idx="21">
                  <c:v>1.5774490000000001</c:v>
                </c:pt>
                <c:pt idx="22">
                  <c:v>1.605011</c:v>
                </c:pt>
                <c:pt idx="23">
                  <c:v>1.6358079999999999</c:v>
                </c:pt>
                <c:pt idx="24">
                  <c:v>1.666836</c:v>
                </c:pt>
                <c:pt idx="25">
                  <c:v>1.699705</c:v>
                </c:pt>
                <c:pt idx="26">
                  <c:v>1.734605</c:v>
                </c:pt>
                <c:pt idx="27">
                  <c:v>1.7522200000000001</c:v>
                </c:pt>
                <c:pt idx="28">
                  <c:v>1.7718579999999999</c:v>
                </c:pt>
                <c:pt idx="29">
                  <c:v>1.7760910000000001</c:v>
                </c:pt>
                <c:pt idx="30">
                  <c:v>1.7898259999999999</c:v>
                </c:pt>
                <c:pt idx="31">
                  <c:v>1.793804</c:v>
                </c:pt>
                <c:pt idx="32">
                  <c:v>1.796953</c:v>
                </c:pt>
                <c:pt idx="33">
                  <c:v>1.8071619999999999</c:v>
                </c:pt>
                <c:pt idx="34">
                  <c:v>1.809275</c:v>
                </c:pt>
                <c:pt idx="35">
                  <c:v>1.8149789999999999</c:v>
                </c:pt>
                <c:pt idx="36">
                  <c:v>1.819958</c:v>
                </c:pt>
                <c:pt idx="37">
                  <c:v>1.8246469999999999</c:v>
                </c:pt>
                <c:pt idx="38">
                  <c:v>1.8255570000000001</c:v>
                </c:pt>
                <c:pt idx="39">
                  <c:v>1.8272079999999999</c:v>
                </c:pt>
                <c:pt idx="40">
                  <c:v>1.828873</c:v>
                </c:pt>
                <c:pt idx="41">
                  <c:v>1.8292980000000001</c:v>
                </c:pt>
                <c:pt idx="42">
                  <c:v>1.828719</c:v>
                </c:pt>
                <c:pt idx="43">
                  <c:v>1.8306899999999999</c:v>
                </c:pt>
                <c:pt idx="44">
                  <c:v>1.828713</c:v>
                </c:pt>
                <c:pt idx="45">
                  <c:v>1.8270839999999999</c:v>
                </c:pt>
                <c:pt idx="46">
                  <c:v>1.825526</c:v>
                </c:pt>
                <c:pt idx="47">
                  <c:v>1.824252</c:v>
                </c:pt>
                <c:pt idx="48">
                  <c:v>1.822754</c:v>
                </c:pt>
                <c:pt idx="49">
                  <c:v>1.819941</c:v>
                </c:pt>
                <c:pt idx="50">
                  <c:v>1.816079</c:v>
                </c:pt>
                <c:pt idx="51">
                  <c:v>1.8054079999999999</c:v>
                </c:pt>
                <c:pt idx="52">
                  <c:v>1.797242</c:v>
                </c:pt>
                <c:pt idx="53">
                  <c:v>1.765895</c:v>
                </c:pt>
                <c:pt idx="54">
                  <c:v>1.7070829999999999</c:v>
                </c:pt>
                <c:pt idx="55">
                  <c:v>1.6855150000000001</c:v>
                </c:pt>
                <c:pt idx="56">
                  <c:v>1.580438</c:v>
                </c:pt>
                <c:pt idx="57">
                  <c:v>1.286141</c:v>
                </c:pt>
                <c:pt idx="58">
                  <c:v>1.0015449999999999</c:v>
                </c:pt>
              </c:numCache>
            </c:numRef>
          </c:yVal>
          <c:smooth val="0"/>
        </c:ser>
        <c:ser>
          <c:idx val="4"/>
          <c:order val="6"/>
          <c:tx>
            <c:v>100 Minimum</c:v>
          </c:tx>
          <c:spPr>
            <a:ln w="15875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'Example Crossover'!$I$3:$I$4</c:f>
              <c:numCache>
                <c:formatCode>General</c:formatCode>
                <c:ptCount val="2"/>
                <c:pt idx="0">
                  <c:v>2.9161079999999999</c:v>
                </c:pt>
                <c:pt idx="1">
                  <c:v>2650.0061569999998</c:v>
                </c:pt>
              </c:numCache>
            </c:numRef>
          </c:xVal>
          <c:yVal>
            <c:numRef>
              <c:f>'Example Crossover'!$J$3:$J$4</c:f>
              <c:numCache>
                <c:formatCode>General</c:formatCode>
                <c:ptCount val="2"/>
                <c:pt idx="0">
                  <c:v>1.358495</c:v>
                </c:pt>
                <c:pt idx="1">
                  <c:v>1.358495</c:v>
                </c:pt>
              </c:numCache>
            </c:numRef>
          </c:yVal>
          <c:smooth val="0"/>
        </c:ser>
        <c:ser>
          <c:idx val="5"/>
          <c:order val="7"/>
          <c:tx>
            <c:v>100 Maximum</c:v>
          </c:tx>
          <c:spPr>
            <a:ln w="15875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'Example Crossover'!$I$7:$I$8</c:f>
              <c:numCache>
                <c:formatCode>General</c:formatCode>
                <c:ptCount val="2"/>
                <c:pt idx="0">
                  <c:v>2.9161079999999999</c:v>
                </c:pt>
                <c:pt idx="1">
                  <c:v>2650.0061569999998</c:v>
                </c:pt>
              </c:numCache>
            </c:numRef>
          </c:xVal>
          <c:yVal>
            <c:numRef>
              <c:f>'Example Crossover'!$J$7:$J$8</c:f>
              <c:numCache>
                <c:formatCode>General</c:formatCode>
                <c:ptCount val="2"/>
                <c:pt idx="0">
                  <c:v>1.8306899999999999</c:v>
                </c:pt>
                <c:pt idx="1">
                  <c:v>1.8306899999999999</c:v>
                </c:pt>
              </c:numCache>
            </c:numRef>
          </c:yVal>
          <c:smooth val="0"/>
        </c:ser>
        <c:ser>
          <c:idx val="7"/>
          <c:order val="8"/>
          <c:tx>
            <c:v>100 Middle</c:v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'Example Crossover'!$I$11:$I$12</c:f>
              <c:numCache>
                <c:formatCode>General</c:formatCode>
                <c:ptCount val="2"/>
                <c:pt idx="0">
                  <c:v>42.258425000000003</c:v>
                </c:pt>
                <c:pt idx="1">
                  <c:v>71.071729000000005</c:v>
                </c:pt>
              </c:numCache>
            </c:numRef>
          </c:xVal>
          <c:yVal>
            <c:numRef>
              <c:f>'Example Crossover'!$J$11:$J$12</c:f>
              <c:numCache>
                <c:formatCode>General</c:formatCode>
                <c:ptCount val="2"/>
                <c:pt idx="0">
                  <c:v>1.5945925000000001</c:v>
                </c:pt>
                <c:pt idx="1">
                  <c:v>1.5945925000000001</c:v>
                </c:pt>
              </c:numCache>
            </c:numRef>
          </c:yVal>
          <c:smooth val="0"/>
        </c:ser>
        <c:ser>
          <c:idx val="9"/>
          <c:order val="9"/>
          <c:tx>
            <c:v>100 Mid val</c:v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'Example Crossover'!$I$15:$I$16</c:f>
              <c:numCache>
                <c:formatCode>General</c:formatCode>
                <c:ptCount val="2"/>
                <c:pt idx="0">
                  <c:v>56.139213410000004</c:v>
                </c:pt>
                <c:pt idx="1">
                  <c:v>56.139213410000004</c:v>
                </c:pt>
              </c:numCache>
            </c:numRef>
          </c:xVal>
          <c:yVal>
            <c:numRef>
              <c:f>'Example Crossover'!$J$15:$J$16</c:f>
              <c:numCache>
                <c:formatCode>General</c:formatCode>
                <c:ptCount val="2"/>
                <c:pt idx="0">
                  <c:v>1.5945925000000001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73128"/>
        <c:axId val="212269600"/>
      </c:scatterChart>
      <c:valAx>
        <c:axId val="21227312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 Correlation Radius (um)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69600"/>
        <c:crosses val="autoZero"/>
        <c:crossBetween val="midCat"/>
      </c:valAx>
      <c:valAx>
        <c:axId val="21226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Takens</a:t>
                </a:r>
                <a:r>
                  <a:rPr lang="en-US" baseline="0"/>
                  <a:t>-Theiler Correlation Dimension Estimator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73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 Crossover</a:t>
            </a:r>
            <a:r>
              <a:rPr lang="en-US" baseline="0"/>
              <a:t> Point Mean Value by CV Treatment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AI Means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AI!$L$42:$R$42</c:f>
                <c:numCache>
                  <c:formatCode>General</c:formatCode>
                  <c:ptCount val="7"/>
                  <c:pt idx="0">
                    <c:v>1.9550305084933158E-2</c:v>
                  </c:pt>
                  <c:pt idx="2">
                    <c:v>2.5311306176671017E-2</c:v>
                  </c:pt>
                  <c:pt idx="4">
                    <c:v>4.211648362265092E-2</c:v>
                  </c:pt>
                  <c:pt idx="6">
                    <c:v>2.5120820507196592E-2</c:v>
                  </c:pt>
                </c:numCache>
              </c:numRef>
            </c:plus>
            <c:minus>
              <c:numRef>
                <c:f>AI!$L$42:$R$42</c:f>
                <c:numCache>
                  <c:formatCode>General</c:formatCode>
                  <c:ptCount val="7"/>
                  <c:pt idx="0">
                    <c:v>1.9550305084933158E-2</c:v>
                  </c:pt>
                  <c:pt idx="2">
                    <c:v>2.5311306176671017E-2</c:v>
                  </c:pt>
                  <c:pt idx="4">
                    <c:v>4.211648362265092E-2</c:v>
                  </c:pt>
                  <c:pt idx="6">
                    <c:v>2.5120820507196592E-2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 cap="flat" cmpd="sng" algn="ctr">
                <a:noFill/>
                <a:round/>
              </a:ln>
              <a:effectLst/>
            </c:spPr>
          </c:errBars>
          <c:xVal>
            <c:numRef>
              <c:f>AI!$L$46:$R$46</c:f>
              <c:numCache>
                <c:formatCode>General</c:formatCode>
                <c:ptCount val="7"/>
                <c:pt idx="0">
                  <c:v>0.92</c:v>
                </c:pt>
                <c:pt idx="2">
                  <c:v>1.92</c:v>
                </c:pt>
                <c:pt idx="4">
                  <c:v>2.92</c:v>
                </c:pt>
                <c:pt idx="6">
                  <c:v>3.92</c:v>
                </c:pt>
              </c:numCache>
            </c:numRef>
          </c:xVal>
          <c:yVal>
            <c:numRef>
              <c:f>AI!$L$40:$R$40</c:f>
              <c:numCache>
                <c:formatCode>General</c:formatCode>
                <c:ptCount val="7"/>
                <c:pt idx="0">
                  <c:v>2.0047455552300568</c:v>
                </c:pt>
                <c:pt idx="2">
                  <c:v>1.8893042461556147</c:v>
                </c:pt>
                <c:pt idx="4">
                  <c:v>1.6882093955923967</c:v>
                </c:pt>
                <c:pt idx="6">
                  <c:v>1.6512105192532298</c:v>
                </c:pt>
              </c:numCache>
            </c:numRef>
          </c:yVal>
          <c:smooth val="0"/>
        </c:ser>
        <c:ser>
          <c:idx val="1"/>
          <c:order val="1"/>
          <c:tx>
            <c:v>AF Means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AF!$L$34:$R$34</c:f>
                <c:numCache>
                  <c:formatCode>General</c:formatCode>
                  <c:ptCount val="7"/>
                  <c:pt idx="0">
                    <c:v>2.0919268369470376E-2</c:v>
                  </c:pt>
                  <c:pt idx="2">
                    <c:v>4.0697897353805045E-2</c:v>
                  </c:pt>
                  <c:pt idx="4">
                    <c:v>3.3508753650626215E-2</c:v>
                  </c:pt>
                  <c:pt idx="6">
                    <c:v>2.28277824567217E-2</c:v>
                  </c:pt>
                </c:numCache>
              </c:numRef>
            </c:plus>
            <c:minus>
              <c:numRef>
                <c:f>AF!$L$34:$R$34</c:f>
                <c:numCache>
                  <c:formatCode>General</c:formatCode>
                  <c:ptCount val="7"/>
                  <c:pt idx="0">
                    <c:v>2.0919268369470376E-2</c:v>
                  </c:pt>
                  <c:pt idx="2">
                    <c:v>4.0697897353805045E-2</c:v>
                  </c:pt>
                  <c:pt idx="4">
                    <c:v>3.3508753650626215E-2</c:v>
                  </c:pt>
                  <c:pt idx="6">
                    <c:v>2.28277824567217E-2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70C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 cap="flat" cmpd="sng" algn="ctr">
                <a:noFill/>
                <a:round/>
              </a:ln>
              <a:effectLst/>
            </c:spPr>
          </c:errBars>
          <c:xVal>
            <c:numRef>
              <c:f>AF!$L$38:$R$38</c:f>
              <c:numCache>
                <c:formatCode>General</c:formatCode>
                <c:ptCount val="7"/>
                <c:pt idx="0">
                  <c:v>1.08</c:v>
                </c:pt>
                <c:pt idx="2">
                  <c:v>2.08</c:v>
                </c:pt>
                <c:pt idx="4">
                  <c:v>3.08</c:v>
                </c:pt>
                <c:pt idx="6">
                  <c:v>4.08</c:v>
                </c:pt>
              </c:numCache>
            </c:numRef>
          </c:xVal>
          <c:yVal>
            <c:numRef>
              <c:f>AF!$L$32:$R$32</c:f>
              <c:numCache>
                <c:formatCode>General</c:formatCode>
                <c:ptCount val="7"/>
                <c:pt idx="0">
                  <c:v>2.0474017716652573</c:v>
                </c:pt>
                <c:pt idx="2">
                  <c:v>1.9147272115421947</c:v>
                </c:pt>
                <c:pt idx="4">
                  <c:v>1.7246892452386429</c:v>
                </c:pt>
                <c:pt idx="6">
                  <c:v>1.6830197537787541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70384"/>
        <c:axId val="212274696"/>
      </c:scatterChart>
      <c:valAx>
        <c:axId val="212270384"/>
        <c:scaling>
          <c:orientation val="minMax"/>
          <c:max val="4.5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Treatment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74696"/>
        <c:crosses val="autoZero"/>
        <c:crossBetween val="midCat"/>
        <c:majorUnit val="1"/>
      </c:valAx>
      <c:valAx>
        <c:axId val="212274696"/>
        <c:scaling>
          <c:orientation val="minMax"/>
          <c:max val="2.1"/>
          <c:min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</a:t>
                </a:r>
                <a:r>
                  <a:rPr lang="en-US" baseline="0"/>
                  <a:t> Crossover Point (log um)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70384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 Between AI and AF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AI v AF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C040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8.8169786095022309E-2"/>
                  <c:y val="8.9167740732634584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chemeClr val="tx1"/>
                        </a:solidFill>
                      </a:rPr>
                      <a:t>y = 1.0195x</a:t>
                    </a:r>
                    <a:br>
                      <a:rPr lang="en-US" baseline="0">
                        <a:solidFill>
                          <a:schemeClr val="tx1"/>
                        </a:solidFill>
                      </a:rPr>
                    </a:br>
                    <a:r>
                      <a:rPr lang="en-US" baseline="0">
                        <a:solidFill>
                          <a:schemeClr val="tx1"/>
                        </a:solidFill>
                      </a:rPr>
                      <a:t>R² = 0.9806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solidFill>
                  <a:srgbClr val="FFFF00">
                    <a:alpha val="20000"/>
                  </a:srgbClr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AI!$K$27:$R$27</c:f>
              <c:numCache>
                <c:formatCode>General</c:formatCode>
                <c:ptCount val="8"/>
                <c:pt idx="0">
                  <c:v>2.0093724292027075</c:v>
                </c:pt>
                <c:pt idx="1">
                  <c:v>1.9931783702984296</c:v>
                </c:pt>
                <c:pt idx="2">
                  <c:v>1.9306429505894946</c:v>
                </c:pt>
                <c:pt idx="3">
                  <c:v>1.83648256826788</c:v>
                </c:pt>
                <c:pt idx="4">
                  <c:v>1.7428781215982272</c:v>
                </c:pt>
                <c:pt idx="5">
                  <c:v>1.6390075421871497</c:v>
                </c:pt>
                <c:pt idx="6">
                  <c:v>1.6898178632336442</c:v>
                </c:pt>
                <c:pt idx="7">
                  <c:v>1.615572970963616</c:v>
                </c:pt>
              </c:numCache>
            </c:numRef>
          </c:xVal>
          <c:yVal>
            <c:numRef>
              <c:f>AF!$K$19:$R$19</c:f>
              <c:numCache>
                <c:formatCode>General</c:formatCode>
                <c:ptCount val="8"/>
                <c:pt idx="0">
                  <c:v>2.0320846445359328</c:v>
                </c:pt>
                <c:pt idx="1">
                  <c:v>2.0729303168807993</c:v>
                </c:pt>
                <c:pt idx="2">
                  <c:v>1.9530082077964188</c:v>
                </c:pt>
                <c:pt idx="3">
                  <c:v>1.866875966224415</c:v>
                </c:pt>
                <c:pt idx="4">
                  <c:v>1.7519035632516522</c:v>
                </c:pt>
                <c:pt idx="5">
                  <c:v>1.7013626869417779</c:v>
                </c:pt>
                <c:pt idx="6">
                  <c:v>1.7145274498486469</c:v>
                </c:pt>
                <c:pt idx="7">
                  <c:v>1.6536125707801876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70776"/>
        <c:axId val="212273912"/>
      </c:scatterChart>
      <c:valAx>
        <c:axId val="212270776"/>
        <c:scaling>
          <c:orientation val="minMax"/>
          <c:max val="2.2000000000000002"/>
          <c:min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73912"/>
        <c:crosses val="autoZero"/>
        <c:crossBetween val="midCat"/>
      </c:valAx>
      <c:valAx>
        <c:axId val="212273912"/>
        <c:scaling>
          <c:orientation val="minMax"/>
          <c:max val="2.1"/>
          <c:min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7077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B972-063D-4970-B9F4-3DDD8080476D}" type="datetimeFigureOut">
              <a:rPr lang="en-US" smtClean="0"/>
              <a:t>10-Mar-15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3EAC-D0D3-4430-8EE7-E002F31E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showing radius of low </a:t>
            </a:r>
            <a:r>
              <a:rPr lang="en-US" dirty="0" err="1" smtClean="0"/>
              <a:t>fd</a:t>
            </a:r>
            <a:r>
              <a:rPr lang="en-US" dirty="0" smtClean="0"/>
              <a:t> (Field 000)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998"/>
            <a:ext cx="5181600" cy="388059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0998"/>
            <a:ext cx="5181600" cy="3880592"/>
          </a:xfrm>
        </p:spPr>
      </p:pic>
    </p:spTree>
    <p:extLst>
      <p:ext uri="{BB962C8B-B14F-4D97-AF65-F5344CB8AC3E}">
        <p14:creationId xmlns:p14="http://schemas.microsoft.com/office/powerpoint/2010/main" val="11433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Corners Comparison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12490"/>
              </p:ext>
            </p:extLst>
          </p:nvPr>
        </p:nvGraphicFramePr>
        <p:xfrm>
          <a:off x="3412752" y="2227338"/>
          <a:ext cx="5366497" cy="345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7687"/>
                <a:gridCol w="1244405"/>
                <a:gridCol w="124440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2.004746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1.68821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1.889305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1.651211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2.047402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1.724689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1.914727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1.683019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Absolute % 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2.11%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2.14%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1.34%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1.91%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0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Parameters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16253"/>
              </p:ext>
            </p:extLst>
          </p:nvPr>
        </p:nvGraphicFramePr>
        <p:xfrm>
          <a:off x="3845859" y="1637521"/>
          <a:ext cx="4500282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0141"/>
                <a:gridCol w="225014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Intercept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2.004746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-0.31654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-0.11544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0.078442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Intercept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2.047402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-0.32271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-0.13268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0.091005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Intercept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2.11%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1.93%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13.89%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14.83%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53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showing radius of high </a:t>
            </a:r>
            <a:r>
              <a:rPr lang="en-US" dirty="0" err="1" smtClean="0"/>
              <a:t>fd</a:t>
            </a:r>
            <a:r>
              <a:rPr lang="en-US" dirty="0" smtClean="0"/>
              <a:t> (</a:t>
            </a:r>
            <a:r>
              <a:rPr lang="en-US" dirty="0" err="1" smtClean="0"/>
              <a:t>Indv</a:t>
            </a:r>
            <a:r>
              <a:rPr lang="en-US" dirty="0" smtClean="0"/>
              <a:t> 100</a:t>
            </a:r>
            <a:r>
              <a:rPr lang="en-US" dirty="0" smtClean="0"/>
              <a:t>) (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 err="1" smtClean="0"/>
              <a:t>frac</a:t>
            </a:r>
            <a:r>
              <a:rPr lang="en-US" dirty="0" smtClean="0"/>
              <a:t> as % of dendrite over convex hull dilated by high </a:t>
            </a:r>
            <a:r>
              <a:rPr lang="en-US" dirty="0" err="1" smtClean="0"/>
              <a:t>fd</a:t>
            </a:r>
            <a:r>
              <a:rPr lang="en-US" dirty="0" smtClean="0"/>
              <a:t> radius circle)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87" y="1825625"/>
            <a:ext cx="5482825" cy="4351338"/>
          </a:xfrm>
        </p:spPr>
      </p:pic>
    </p:spTree>
    <p:extLst>
      <p:ext uri="{BB962C8B-B14F-4D97-AF65-F5344CB8AC3E}">
        <p14:creationId xmlns:p14="http://schemas.microsoft.com/office/powerpoint/2010/main" val="4198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showing gaps in Field 100 compared to </a:t>
            </a:r>
            <a:r>
              <a:rPr lang="en-US" dirty="0" smtClean="0"/>
              <a:t>000 (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 err="1" smtClean="0"/>
              <a:t>frac</a:t>
            </a:r>
            <a:r>
              <a:rPr lang="en-US" dirty="0" smtClean="0"/>
              <a:t> as % of dendrite over image)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998"/>
            <a:ext cx="5181600" cy="388059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0998"/>
            <a:ext cx="5181600" cy="3880592"/>
          </a:xfrm>
        </p:spPr>
      </p:pic>
    </p:spTree>
    <p:extLst>
      <p:ext uri="{BB962C8B-B14F-4D97-AF65-F5344CB8AC3E}">
        <p14:creationId xmlns:p14="http://schemas.microsoft.com/office/powerpoint/2010/main" val="35704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21944"/>
              </p:ext>
            </p:extLst>
          </p:nvPr>
        </p:nvGraphicFramePr>
        <p:xfrm>
          <a:off x="1763796" y="283243"/>
          <a:ext cx="8664408" cy="629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13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32616"/>
              </p:ext>
            </p:extLst>
          </p:nvPr>
        </p:nvGraphicFramePr>
        <p:xfrm>
          <a:off x="1763796" y="283243"/>
          <a:ext cx="8664408" cy="629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6842" y="-369332"/>
            <a:ext cx="564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data sets against volume fraction per Dr. Monroe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showing crossover radius (Field 000 and 100) same mag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998"/>
            <a:ext cx="5181600" cy="38805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0998"/>
            <a:ext cx="5181600" cy="3880592"/>
          </a:xfrm>
        </p:spPr>
      </p:pic>
    </p:spTree>
    <p:extLst>
      <p:ext uri="{BB962C8B-B14F-4D97-AF65-F5344CB8AC3E}">
        <p14:creationId xmlns:p14="http://schemas.microsoft.com/office/powerpoint/2010/main" val="277582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showing crossover radius (Field 000 and 100</a:t>
            </a:r>
            <a:r>
              <a:rPr lang="en-US" dirty="0" smtClean="0"/>
              <a:t>) same mag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0998"/>
            <a:ext cx="5181600" cy="38805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998"/>
            <a:ext cx="5181600" cy="3880592"/>
          </a:xfrm>
        </p:spPr>
      </p:pic>
    </p:spTree>
    <p:extLst>
      <p:ext uri="{BB962C8B-B14F-4D97-AF65-F5344CB8AC3E}">
        <p14:creationId xmlns:p14="http://schemas.microsoft.com/office/powerpoint/2010/main" val="3147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50429"/>
              </p:ext>
            </p:extLst>
          </p:nvPr>
        </p:nvGraphicFramePr>
        <p:xfrm>
          <a:off x="1763796" y="283243"/>
          <a:ext cx="8664408" cy="629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768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2.004−7.913(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−0.05)−1.283(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−0.03)+21.79(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−0.05)(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−0.03)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2.0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8.068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−0.05)−1.474(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−0.03)+25.28(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−0.05)(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−0.03)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64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202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Image showing radius of low fd (Field 000)</vt:lpstr>
      <vt:lpstr>Image showing radius of high fd (Indv 100) (vol frac as % of dendrite over convex hull dilated by high fd radius circle)</vt:lpstr>
      <vt:lpstr>Image showing gaps in Field 100 compared to 000 (vol frac as % of dendrite over image)</vt:lpstr>
      <vt:lpstr>PowerPoint Presentation</vt:lpstr>
      <vt:lpstr>PowerPoint Presentation</vt:lpstr>
      <vt:lpstr>Image showing crossover radius (Field 000 and 100) same mag</vt:lpstr>
      <vt:lpstr>Image showing crossover radius (Field 000 and 100) same mag</vt:lpstr>
      <vt:lpstr>PowerPoint Presentation</vt:lpstr>
      <vt:lpstr>Models</vt:lpstr>
      <vt:lpstr>Model Corners Comparison</vt:lpstr>
      <vt:lpstr>Model Parameters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Ellis Warriner</dc:creator>
  <cp:lastModifiedBy>William Ellis Warriner</cp:lastModifiedBy>
  <cp:revision>15</cp:revision>
  <dcterms:created xsi:type="dcterms:W3CDTF">2015-02-25T02:22:13Z</dcterms:created>
  <dcterms:modified xsi:type="dcterms:W3CDTF">2015-03-10T18:29:38Z</dcterms:modified>
</cp:coreProperties>
</file>