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11BA4-9C79-4815-BC8F-3FA44CAA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DB8D21-63FA-4D48-8699-B7708118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623E4-11EE-43A7-A6AF-F84E8440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902DA-8C81-47F5-A6D1-3D07AF3E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B8478-ABED-4CEB-BAD1-FE35D31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1A1E-D362-4BB3-AECD-3E841AA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14CFCE-E653-497E-B8AB-64297C0B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051D3-86B1-4905-8305-9CD23C0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38639-D86D-411A-8809-299BAE7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93D48-2FAD-4414-965A-B79F7F83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976D22-D3AE-4E75-87B7-B941F6A6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CCE59-0D54-4E55-AF7B-0C9874E1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F3472-C03E-4F57-B560-AE69228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48114-BC5A-4749-98F2-3BF529BE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DCFA-D0BB-43C0-8C34-96F5A94D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9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3BF6-9DA1-4DC5-B8A9-3676FD33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CD8A0-E1A8-4918-88FB-5CCAE56F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603C0-27AF-43A0-BB00-13B83FB3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6D7EB-0FFC-421B-B190-6689292E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001D3-2A7C-44B0-AA3D-BC47E3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2FDA-5BCE-4316-8EA0-C47006E1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097E90-094F-45F7-BDD7-A3072D75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FC911-4F54-48FA-ABA4-749148A3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384DD-B6A4-41B5-9EEB-0BC0590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66948-FA62-4257-BFED-6E1164E3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F026-CD9F-49C1-B51A-87C91C1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6D7A2-3298-49A2-B7AE-82962B274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D43811-6787-4E3E-BA85-4763CA22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903979-54D5-4AAA-81F7-4DB7F9E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E2200-DBF3-4869-83AD-08C337A6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22A41-60BA-4EBE-AC3E-E503FD7D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548FA-D37F-48B2-BB38-8E2BC5BA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3D81-BFCC-4C2B-B290-0428FFEF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A01DBD-6F15-4D4D-B05A-98BDE77F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4B8C2-5F96-4BD6-8471-C6DCF66D9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495C73-683E-4222-94A6-1AB173E6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A340FA-4A44-4AAC-B9C8-1191D9BE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1CCD8F-7DCF-4DFD-9446-15D4B38C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24906C-B8F4-4C53-91F6-1267905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9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20883-F57F-4A4D-B56A-5BBF4422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B5AC4D-11FF-43AA-81D6-E89BF6A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DC811E-4550-4A8D-8104-997BA1A1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034F03-7ED8-4FEF-95E0-F60B678D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0E8E1-6A5E-4A58-997E-8E76E7B9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2872F7-DBC0-4893-BEC4-21C6BCBE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8B6753-310F-4525-8A38-AF9B708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221A9-C28A-4083-9363-8AF77C41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81152-4562-44F2-8B27-20AADE5D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5553D4-8ED5-441B-8445-4A19C0B5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02AA1-F33B-46E4-A51C-D4615318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DEF00-04E4-4E00-A2B0-D20C1B1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00730-9292-4D1B-AF36-7B7F6078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6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D1CA8-588F-439A-B9D6-28EA7663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84118A-7386-49A6-9B40-24CE5CFF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2CA0A-CEA1-434E-AF8B-7D9F8144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DF017-359F-4C82-8878-6BD7317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0EBFF9-CAFC-495C-A4F2-99723762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0F334-B2A8-4EC7-BE27-1536B9B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A3402E-318F-4A86-84D6-B01395B7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84C20-773C-4427-9CD1-7463A0F2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83D86-CBF1-42F5-86BA-80DF2083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8F1-8E0A-4D48-9F52-C4395FBEC288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48CEB-B357-42F5-B950-B5E7AE2F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60E4-D149-41FE-933B-B5A0D8C8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E46A900-BED0-4004-9540-1BB60358C528}"/>
              </a:ext>
            </a:extLst>
          </p:cNvPr>
          <p:cNvGrpSpPr/>
          <p:nvPr/>
        </p:nvGrpSpPr>
        <p:grpSpPr>
          <a:xfrm>
            <a:off x="642081" y="366454"/>
            <a:ext cx="576000" cy="576000"/>
            <a:chOff x="86628" y="86627"/>
            <a:chExt cx="685800" cy="6858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DA0FE10-EDC5-4E78-ACEE-331035A7BF60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FD26B71-6BA3-4AC8-A60F-70BB135FCB89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3245D3B-4EEB-4FDF-9FF3-9694EEBC721A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4B95D7D-753A-45C4-9F62-C460E0B02FF1}"/>
              </a:ext>
            </a:extLst>
          </p:cNvPr>
          <p:cNvGrpSpPr/>
          <p:nvPr/>
        </p:nvGrpSpPr>
        <p:grpSpPr>
          <a:xfrm>
            <a:off x="1369906" y="366454"/>
            <a:ext cx="576000" cy="576000"/>
            <a:chOff x="86628" y="86627"/>
            <a:chExt cx="685800" cy="6858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11B6486F-3599-446B-A966-F240975E36B1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0F269C-5AFD-418A-B202-51A3C089CCF7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97B3D63-CF5F-4D7D-A9B8-6D6F556CBCE6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04F51F8-6DDF-43A4-B8EB-3830E02BE0A3}"/>
              </a:ext>
            </a:extLst>
          </p:cNvPr>
          <p:cNvGrpSpPr/>
          <p:nvPr/>
        </p:nvGrpSpPr>
        <p:grpSpPr>
          <a:xfrm>
            <a:off x="2097731" y="366454"/>
            <a:ext cx="576000" cy="576000"/>
            <a:chOff x="86628" y="86627"/>
            <a:chExt cx="685800" cy="6858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604EB88-3FCC-4A56-9F40-5DBBC3B9E07D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4ED9058-A6FB-4E8D-B343-DD2DEA2AEDCD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7EEEC0-1AEB-43CB-A360-59FF8DAB5DA1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8D744AB-359A-4939-9D2A-BA17D0767C1C}"/>
              </a:ext>
            </a:extLst>
          </p:cNvPr>
          <p:cNvGrpSpPr/>
          <p:nvPr/>
        </p:nvGrpSpPr>
        <p:grpSpPr>
          <a:xfrm>
            <a:off x="2920772" y="366454"/>
            <a:ext cx="576000" cy="576000"/>
            <a:chOff x="52471" y="86627"/>
            <a:chExt cx="685800" cy="6858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09A59697-3629-49A1-82A6-94C41300F32F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0839526B-38B6-4845-945E-BDE54866CE4D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37D6D838-C426-4CBC-82AA-0623656A364E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963C5F-5999-47A1-BDF7-4FDC454F1949}"/>
              </a:ext>
            </a:extLst>
          </p:cNvPr>
          <p:cNvGrpSpPr/>
          <p:nvPr/>
        </p:nvGrpSpPr>
        <p:grpSpPr>
          <a:xfrm>
            <a:off x="3675553" y="366454"/>
            <a:ext cx="576000" cy="576000"/>
            <a:chOff x="52471" y="86627"/>
            <a:chExt cx="685800" cy="685800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45223654-BCD5-4D9F-8BCF-1761C2D07E80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F41A77AE-6D11-4071-8438-08330DFED9CF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F62BF483-262B-4C09-9608-9AA315559D69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65EE2D5-EE0D-458C-B787-EF6B0F56A434}"/>
              </a:ext>
            </a:extLst>
          </p:cNvPr>
          <p:cNvGrpSpPr/>
          <p:nvPr/>
        </p:nvGrpSpPr>
        <p:grpSpPr>
          <a:xfrm>
            <a:off x="4430334" y="366454"/>
            <a:ext cx="576000" cy="576000"/>
            <a:chOff x="52471" y="86627"/>
            <a:chExt cx="685800" cy="6858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D364657-2B47-4DD7-BC75-D3C4341F8B0E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BD0E8D5-32BE-4E3A-AAB2-DB4F398D71A2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F34D04-7FD6-43CD-AD0F-46DF58A92E22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FB9A85-CF51-4697-8873-7E36F74A3354}"/>
              </a:ext>
            </a:extLst>
          </p:cNvPr>
          <p:cNvSpPr txBox="1"/>
          <p:nvPr/>
        </p:nvSpPr>
        <p:spPr>
          <a:xfrm>
            <a:off x="267743" y="146623"/>
            <a:ext cx="10059164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Released under the GNU General Public License version 2.</a:t>
            </a:r>
          </a:p>
          <a:p>
            <a:r>
              <a:rPr lang="en-US" altLang="ja-JP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See "LISENSE" file</a:t>
            </a:r>
          </a:p>
          <a:p>
            <a:r>
              <a:rPr lang="en-US" altLang="ja-JP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or https://github.com/wwatchin/nisepuyo-brython/blob/main/LICENSE</a:t>
            </a:r>
          </a:p>
        </p:txBody>
      </p:sp>
    </p:spTree>
    <p:extLst>
      <p:ext uri="{BB962C8B-B14F-4D97-AF65-F5344CB8AC3E}">
        <p14:creationId xmlns:p14="http://schemas.microsoft.com/office/powerpoint/2010/main" val="19403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Kazuki</dc:creator>
  <cp:lastModifiedBy>Watanabe Kazuki</cp:lastModifiedBy>
  <cp:revision>5</cp:revision>
  <dcterms:created xsi:type="dcterms:W3CDTF">2021-08-28T09:52:58Z</dcterms:created>
  <dcterms:modified xsi:type="dcterms:W3CDTF">2021-09-20T02:17:26Z</dcterms:modified>
</cp:coreProperties>
</file>