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91"/>
    <a:srgbClr val="E4C7DF"/>
    <a:srgbClr val="BAE3E5"/>
    <a:srgbClr val="9792C7"/>
    <a:srgbClr val="BEE2E3"/>
    <a:srgbClr val="D2EAD4"/>
    <a:srgbClr val="8DC4D8"/>
    <a:srgbClr val="696084"/>
    <a:srgbClr val="6F69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204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A38F-E967-422D-B4C5-417B35AA5AA3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79285-7886-442A-9C3F-9BDFEA5CB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[8,14]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79285-7886-442A-9C3F-9BDFEA5CB2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4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>
            <a:extLst>
              <a:ext uri="{FF2B5EF4-FFF2-40B4-BE49-F238E27FC236}">
                <a16:creationId xmlns:a16="http://schemas.microsoft.com/office/drawing/2014/main" id="{ECD38CEA-21B6-40EC-BEE5-6ABE7C5B5347}"/>
              </a:ext>
            </a:extLst>
          </p:cNvPr>
          <p:cNvSpPr/>
          <p:nvPr/>
        </p:nvSpPr>
        <p:spPr>
          <a:xfrm>
            <a:off x="7134639" y="3612571"/>
            <a:ext cx="2520187" cy="10123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16137" y="682900"/>
            <a:ext cx="1827149" cy="510778"/>
          </a:xfrm>
          <a:prstGeom prst="round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E6A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up stairs</a:t>
            </a:r>
            <a:endParaRPr lang="zh-CN" altLang="zh-CN" sz="2400" b="1" dirty="0">
              <a:solidFill>
                <a:srgbClr val="3E6A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0183" y="1902351"/>
            <a:ext cx="2834327" cy="408623"/>
          </a:xfrm>
          <a:prstGeom prst="roundRect">
            <a:avLst/>
          </a:prstGeom>
          <a:solidFill>
            <a:srgbClr val="598C88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[0,30]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32798" y="593700"/>
            <a:ext cx="1580413" cy="408623"/>
          </a:xfrm>
          <a:prstGeom prst="roundRect">
            <a:avLst/>
          </a:prstGeom>
          <a:solidFill>
            <a:srgbClr val="82AE97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[0,14]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47800" y="2316751"/>
            <a:ext cx="1698062" cy="408623"/>
          </a:xfrm>
          <a:prstGeom prst="roundRect">
            <a:avLst/>
          </a:prstGeom>
          <a:solidFill>
            <a:srgbClr val="82AE97"/>
          </a:solidFill>
          <a:ln w="28575">
            <a:noFill/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[18,30]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77747" y="4248803"/>
            <a:ext cx="2220443" cy="510778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6F69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zh-CN" sz="2400" dirty="0">
                <a:solidFill>
                  <a:srgbClr val="6F69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6F697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Downstairs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90228" y="5344278"/>
            <a:ext cx="2795483" cy="408623"/>
          </a:xfrm>
          <a:prstGeom prst="roundRect">
            <a:avLst/>
          </a:prstGeom>
          <a:solidFill>
            <a:srgbClr val="8D878A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[4,14]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95800" y="5086925"/>
            <a:ext cx="2542996" cy="408623"/>
          </a:xfrm>
          <a:prstGeom prst="roundRect">
            <a:avLst/>
          </a:prstGeom>
          <a:solidFill>
            <a:srgbClr val="C3BCBF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[4,9] 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422578" y="3718674"/>
            <a:ext cx="2017348" cy="408623"/>
          </a:xfrm>
          <a:prstGeom prst="round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6960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where x=x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329147" y="2060848"/>
            <a:ext cx="2266232" cy="408623"/>
          </a:xfrm>
          <a:prstGeom prst="roundRect">
            <a:avLst/>
          </a:prstGeom>
          <a:solidFill>
            <a:srgbClr val="598C88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 =</a:t>
            </a:r>
            <a:r>
              <a:rPr lang="el-G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(x)=f(x+8) 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302023" y="5086925"/>
            <a:ext cx="2212821" cy="408623"/>
          </a:xfrm>
          <a:prstGeom prst="roundRect">
            <a:avLst/>
          </a:prstGeom>
          <a:solidFill>
            <a:srgbClr val="C9C3C6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 =</a:t>
            </a:r>
            <a:r>
              <a:rPr lang="el-G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(x)=f(x-8) 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232798" y="1033551"/>
            <a:ext cx="2309932" cy="408623"/>
          </a:xfrm>
          <a:prstGeom prst="roundRect">
            <a:avLst/>
          </a:prstGeom>
          <a:solidFill>
            <a:srgbClr val="B5CDA2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[0,7]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240964" y="1481313"/>
            <a:ext cx="2542996" cy="408623"/>
          </a:xfrm>
          <a:prstGeom prst="roundRect">
            <a:avLst/>
          </a:prstGeom>
          <a:solidFill>
            <a:srgbClr val="5FA1A6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14,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[8,14]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31649" y="361637"/>
            <a:ext cx="2707148" cy="1720215"/>
          </a:xfrm>
          <a:prstGeom prst="roundRect">
            <a:avLst>
              <a:gd name="adj" fmla="val 25143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45830" y="3267650"/>
            <a:ext cx="2834327" cy="408623"/>
          </a:xfrm>
          <a:prstGeom prst="roundRect">
            <a:avLst/>
          </a:prstGeom>
          <a:solidFill>
            <a:srgbClr val="5FA1A6"/>
          </a:solidFill>
          <a:ln w="28575">
            <a:noFill/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[25,30]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245831" y="2793222"/>
            <a:ext cx="2834327" cy="408623"/>
          </a:xfrm>
          <a:prstGeom prst="roundRect">
            <a:avLst/>
          </a:prstGeom>
          <a:solidFill>
            <a:srgbClr val="B5CDA2"/>
          </a:solidFill>
          <a:ln w="28575">
            <a:noFill/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[18,24]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31649" y="2168617"/>
            <a:ext cx="2985533" cy="1634490"/>
          </a:xfrm>
          <a:prstGeom prst="roundRect">
            <a:avLst>
              <a:gd name="adj" fmla="val 23024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310780" y="2529770"/>
            <a:ext cx="2183904" cy="715089"/>
          </a:xfrm>
          <a:prstGeom prst="roundRect">
            <a:avLst/>
          </a:prstGeom>
          <a:solidFill>
            <a:srgbClr val="60933A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(C)=g(x)=f(x-18)</a:t>
            </a: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(x≥18)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192589" y="1809166"/>
            <a:ext cx="2460474" cy="1634490"/>
          </a:xfrm>
          <a:prstGeom prst="roundRect">
            <a:avLst/>
          </a:prstGeom>
          <a:noFill/>
          <a:ln w="38100">
            <a:solidFill>
              <a:srgbClr val="3E6A73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494940" y="4161528"/>
            <a:ext cx="1479105" cy="408623"/>
          </a:xfrm>
          <a:prstGeom prst="round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6960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</a:t>
            </a:r>
            <a:r>
              <a:rPr lang="en-US" altLang="zh-CN" b="1" dirty="0">
                <a:solidFill>
                  <a:srgbClr val="6960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 =f(x)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244500" y="5548590"/>
            <a:ext cx="2834327" cy="408623"/>
          </a:xfrm>
          <a:prstGeom prst="roundRect">
            <a:avLst/>
          </a:prstGeom>
          <a:solidFill>
            <a:srgbClr val="8D878A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[10,14]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298734" y="5537789"/>
            <a:ext cx="2224151" cy="408623"/>
          </a:xfrm>
          <a:prstGeom prst="roundRect">
            <a:avLst/>
          </a:prstGeom>
          <a:solidFill>
            <a:srgbClr val="8D878A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(C)=g(x)=f(x+18)</a:t>
            </a:r>
          </a:p>
        </p:txBody>
      </p:sp>
      <p:cxnSp>
        <p:nvCxnSpPr>
          <p:cNvPr id="45" name="肘形连接符 44"/>
          <p:cNvCxnSpPr>
            <a:cxnSpLocks/>
          </p:cNvCxnSpPr>
          <p:nvPr/>
        </p:nvCxnSpPr>
        <p:spPr>
          <a:xfrm>
            <a:off x="6853598" y="1259376"/>
            <a:ext cx="1301287" cy="237808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endCxn id="36" idx="1"/>
          </p:cNvCxnSpPr>
          <p:nvPr/>
        </p:nvCxnSpPr>
        <p:spPr>
          <a:xfrm rot="5400000" flipH="1" flipV="1">
            <a:off x="8369081" y="2781423"/>
            <a:ext cx="978520" cy="668496"/>
          </a:xfrm>
          <a:prstGeom prst="bentConnector2">
            <a:avLst/>
          </a:prstGeom>
          <a:ln w="38100">
            <a:solidFill>
              <a:srgbClr val="3E6A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cxnSpLocks/>
            <a:stCxn id="96" idx="3"/>
          </p:cNvCxnSpPr>
          <p:nvPr/>
        </p:nvCxnSpPr>
        <p:spPr>
          <a:xfrm flipV="1">
            <a:off x="7134639" y="4551231"/>
            <a:ext cx="1047082" cy="961780"/>
          </a:xfrm>
          <a:prstGeom prst="bentConnector3">
            <a:avLst>
              <a:gd name="adj1" fmla="val 101603"/>
            </a:avLst>
          </a:prstGeom>
          <a:ln w="38100">
            <a:solidFill>
              <a:srgbClr val="2F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cxnSpLocks/>
            <a:endCxn id="95" idx="1"/>
          </p:cNvCxnSpPr>
          <p:nvPr/>
        </p:nvCxnSpPr>
        <p:spPr>
          <a:xfrm rot="16200000" flipH="1">
            <a:off x="8460195" y="4761960"/>
            <a:ext cx="914665" cy="599508"/>
          </a:xfrm>
          <a:prstGeom prst="bentConnector2">
            <a:avLst/>
          </a:prstGeom>
          <a:ln w="38100">
            <a:solidFill>
              <a:srgbClr val="2F4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89849" y="174495"/>
            <a:ext cx="11533613" cy="6186309"/>
          </a:xfrm>
          <a:prstGeom prst="rect">
            <a:avLst/>
          </a:prstGeom>
          <a:noFill/>
          <a:ln w="38100">
            <a:solidFill>
              <a:srgbClr val="6B6669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>
            <a:cxnSpLocks/>
            <a:stCxn id="73" idx="2"/>
          </p:cNvCxnSpPr>
          <p:nvPr/>
        </p:nvCxnSpPr>
        <p:spPr>
          <a:xfrm flipH="1" flipV="1">
            <a:off x="389849" y="4085049"/>
            <a:ext cx="6744790" cy="3370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9564807" y="3933499"/>
            <a:ext cx="2358655" cy="1461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802DE16-863C-4DE3-AC51-EF5A602752C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117182" y="2985862"/>
            <a:ext cx="1052504" cy="8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A2A4636-3241-42DB-B03A-0A16BB451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3830" y="1339659"/>
            <a:ext cx="571762" cy="311252"/>
          </a:xfrm>
          <a:prstGeom prst="rect">
            <a:avLst/>
          </a:prstGeom>
        </p:spPr>
      </p:pic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80C2B7C-AD3A-4719-91D4-6D6D66C33B7D}"/>
              </a:ext>
            </a:extLst>
          </p:cNvPr>
          <p:cNvCxnSpPr>
            <a:cxnSpLocks/>
            <a:endCxn id="73" idx="6"/>
          </p:cNvCxnSpPr>
          <p:nvPr/>
        </p:nvCxnSpPr>
        <p:spPr>
          <a:xfrm flipH="1">
            <a:off x="9654826" y="4117687"/>
            <a:ext cx="2268636" cy="106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8801496D-FDFA-41BB-BBFE-8E671B4F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23" y="4679685"/>
            <a:ext cx="310923" cy="573074"/>
          </a:xfrm>
          <a:prstGeom prst="rect">
            <a:avLst/>
          </a:prstGeom>
        </p:spPr>
      </p:pic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13FB07-2340-4886-9C28-AE4735AD8A5F}"/>
              </a:ext>
            </a:extLst>
          </p:cNvPr>
          <p:cNvSpPr/>
          <p:nvPr/>
        </p:nvSpPr>
        <p:spPr>
          <a:xfrm>
            <a:off x="9217281" y="4945862"/>
            <a:ext cx="2435782" cy="114637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1305718-83F6-4260-ACC6-8B41B7DFC7FF}"/>
              </a:ext>
            </a:extLst>
          </p:cNvPr>
          <p:cNvSpPr/>
          <p:nvPr/>
        </p:nvSpPr>
        <p:spPr>
          <a:xfrm>
            <a:off x="4156364" y="4981731"/>
            <a:ext cx="2978275" cy="106255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E54653AE-D6ED-4436-8FC4-1BF834B37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9339">
            <a:off x="2784555" y="5556002"/>
            <a:ext cx="1306866" cy="703864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EA20DA6C-F6F1-41E6-AE1F-06AD41E0CE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34574" y="2349221"/>
            <a:ext cx="828622" cy="408623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87A6B043-4777-4481-AF5A-1C9C30CAC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248416" y="1365617"/>
            <a:ext cx="829128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6657C1-6451-4BEC-9690-7B4042B88DEE}"/>
              </a:ext>
            </a:extLst>
          </p:cNvPr>
          <p:cNvSpPr txBox="1"/>
          <p:nvPr/>
        </p:nvSpPr>
        <p:spPr>
          <a:xfrm>
            <a:off x="2351584" y="692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Ncs</a:t>
            </a:r>
            <a:r>
              <a:rPr lang="zh-CN" altLang="en-US" dirty="0"/>
              <a:t>表示落点的个数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34562F-4240-4FA3-9DFF-0DDC947BF7E8}"/>
              </a:ext>
            </a:extLst>
          </p:cNvPr>
          <p:cNvSpPr txBox="1"/>
          <p:nvPr/>
        </p:nvSpPr>
        <p:spPr>
          <a:xfrm flipH="1">
            <a:off x="2207568" y="1268760"/>
            <a:ext cx="7921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UP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待定人次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M:The pressure centers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Metatarsals Two and Three Metatarsals Four and Five</a:t>
            </a:r>
            <a:endParaRPr lang="zh-CN" altLang="zh-CN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H: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The pressure centers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Hallux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C: The pressure centers of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Medial Calcaneus Lateral Calcaneus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1534FFB-EEB0-4942-9637-51CC5E02B795}"/>
              </a:ext>
            </a:extLst>
          </p:cNvPr>
          <p:cNvSpPr/>
          <p:nvPr/>
        </p:nvSpPr>
        <p:spPr>
          <a:xfrm>
            <a:off x="5959461" y="2672078"/>
            <a:ext cx="460269" cy="760977"/>
          </a:xfrm>
          <a:custGeom>
            <a:avLst/>
            <a:gdLst>
              <a:gd name="connsiteX0" fmla="*/ 460269 w 460269"/>
              <a:gd name="connsiteY0" fmla="*/ 0 h 760977"/>
              <a:gd name="connsiteX1" fmla="*/ 116602 w 460269"/>
              <a:gd name="connsiteY1" fmla="*/ 478679 h 760977"/>
              <a:gd name="connsiteX2" fmla="*/ 0 w 460269"/>
              <a:gd name="connsiteY2" fmla="*/ 760977 h 76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269" h="760977">
                <a:moveTo>
                  <a:pt x="460269" y="0"/>
                </a:moveTo>
                <a:cubicBezTo>
                  <a:pt x="326791" y="175925"/>
                  <a:pt x="193313" y="351850"/>
                  <a:pt x="116602" y="478679"/>
                </a:cubicBezTo>
                <a:cubicBezTo>
                  <a:pt x="39890" y="605509"/>
                  <a:pt x="10228" y="678129"/>
                  <a:pt x="0" y="760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D0334DCD-02A1-4A25-B404-3ED5B1D8DE82}"/>
              </a:ext>
            </a:extLst>
          </p:cNvPr>
          <p:cNvSpPr/>
          <p:nvPr/>
        </p:nvSpPr>
        <p:spPr>
          <a:xfrm rot="19078495">
            <a:off x="4885991" y="2620742"/>
            <a:ext cx="3404138" cy="3594865"/>
          </a:xfrm>
          <a:prstGeom prst="arc">
            <a:avLst>
              <a:gd name="adj1" fmla="val 16135844"/>
              <a:gd name="adj2" fmla="val 2104278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80799C-1D60-4478-92ED-F326959D84AA}"/>
              </a:ext>
            </a:extLst>
          </p:cNvPr>
          <p:cNvGrpSpPr/>
          <p:nvPr/>
        </p:nvGrpSpPr>
        <p:grpSpPr>
          <a:xfrm>
            <a:off x="4799856" y="3012245"/>
            <a:ext cx="5904656" cy="2120178"/>
            <a:chOff x="4799856" y="2993713"/>
            <a:chExt cx="5904656" cy="212017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CB56C96-CC02-4D29-B113-303D81E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856" y="4438662"/>
              <a:ext cx="5904656" cy="675229"/>
            </a:xfrm>
            <a:prstGeom prst="rect">
              <a:avLst/>
            </a:prstGeom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A2EB13E-8F05-4179-96AE-8547ECC5BB0E}"/>
                </a:ext>
              </a:extLst>
            </p:cNvPr>
            <p:cNvGrpSpPr/>
            <p:nvPr/>
          </p:nvGrpSpPr>
          <p:grpSpPr>
            <a:xfrm>
              <a:off x="5013177" y="2993713"/>
              <a:ext cx="5347922" cy="1656601"/>
              <a:chOff x="5013177" y="2993713"/>
              <a:chExt cx="5347922" cy="165660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3666EE-A8C5-412E-B68B-B65164F759F5}"/>
                  </a:ext>
                </a:extLst>
              </p:cNvPr>
              <p:cNvSpPr/>
              <p:nvPr/>
            </p:nvSpPr>
            <p:spPr>
              <a:xfrm>
                <a:off x="5013177" y="2993714"/>
                <a:ext cx="582171" cy="1656600"/>
              </a:xfrm>
              <a:prstGeom prst="rect">
                <a:avLst/>
              </a:prstGeom>
              <a:solidFill>
                <a:srgbClr val="F3989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F0BCEF-A878-4FDB-A94A-7B0879A78715}"/>
                  </a:ext>
                </a:extLst>
              </p:cNvPr>
              <p:cNvSpPr/>
              <p:nvPr/>
            </p:nvSpPr>
            <p:spPr>
              <a:xfrm>
                <a:off x="5349833" y="2993713"/>
                <a:ext cx="757619" cy="1656600"/>
              </a:xfrm>
              <a:prstGeom prst="rect">
                <a:avLst/>
              </a:prstGeom>
              <a:solidFill>
                <a:srgbClr val="9792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85885B-FA20-4321-A6C1-7751B26E88F3}"/>
                  </a:ext>
                </a:extLst>
              </p:cNvPr>
              <p:cNvSpPr/>
              <p:nvPr/>
            </p:nvSpPr>
            <p:spPr>
              <a:xfrm>
                <a:off x="5686847" y="2993713"/>
                <a:ext cx="951293" cy="1656595"/>
              </a:xfrm>
              <a:prstGeom prst="rect">
                <a:avLst/>
              </a:prstGeom>
              <a:solidFill>
                <a:srgbClr val="D2EAD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CB51D4-E41E-4A27-9DB5-CEC9EE0139B5}"/>
                  </a:ext>
                </a:extLst>
              </p:cNvPr>
              <p:cNvSpPr/>
              <p:nvPr/>
            </p:nvSpPr>
            <p:spPr>
              <a:xfrm>
                <a:off x="6354810" y="2993713"/>
                <a:ext cx="1500656" cy="1656595"/>
              </a:xfrm>
              <a:prstGeom prst="rect">
                <a:avLst/>
              </a:prstGeom>
              <a:solidFill>
                <a:srgbClr val="8DC4D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CC0723-017D-4C8B-8FDE-4C05F20E0AE4}"/>
                  </a:ext>
                </a:extLst>
              </p:cNvPr>
              <p:cNvSpPr/>
              <p:nvPr/>
            </p:nvSpPr>
            <p:spPr>
              <a:xfrm>
                <a:off x="7695577" y="2993713"/>
                <a:ext cx="1324755" cy="1656595"/>
              </a:xfrm>
              <a:prstGeom prst="rect">
                <a:avLst/>
              </a:prstGeom>
              <a:solidFill>
                <a:srgbClr val="BAE3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54FBDF4-17E2-48B1-9407-5D3215251742}"/>
                  </a:ext>
                </a:extLst>
              </p:cNvPr>
              <p:cNvSpPr/>
              <p:nvPr/>
            </p:nvSpPr>
            <p:spPr>
              <a:xfrm>
                <a:off x="8924528" y="2993713"/>
                <a:ext cx="1143537" cy="1653362"/>
              </a:xfrm>
              <a:prstGeom prst="rect">
                <a:avLst/>
              </a:prstGeom>
              <a:solidFill>
                <a:srgbClr val="E4C7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200F09D-30F3-49EC-9277-C0295E412DAD}"/>
                  </a:ext>
                </a:extLst>
              </p:cNvPr>
              <p:cNvSpPr/>
              <p:nvPr/>
            </p:nvSpPr>
            <p:spPr>
              <a:xfrm>
                <a:off x="9368579" y="2993713"/>
                <a:ext cx="992520" cy="16565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85AC38D-8741-4663-B381-9420CE0429AF}"/>
              </a:ext>
            </a:extLst>
          </p:cNvPr>
          <p:cNvSpPr txBox="1"/>
          <p:nvPr/>
        </p:nvSpPr>
        <p:spPr>
          <a:xfrm>
            <a:off x="8918554" y="3042222"/>
            <a:ext cx="457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C5D079-D0AE-40B1-ADBF-4D78D894F14F}"/>
              </a:ext>
            </a:extLst>
          </p:cNvPr>
          <p:cNvSpPr txBox="1"/>
          <p:nvPr/>
        </p:nvSpPr>
        <p:spPr>
          <a:xfrm>
            <a:off x="8098310" y="3042222"/>
            <a:ext cx="407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9036B6-072A-4E68-8CFB-2ED575F91D3B}"/>
              </a:ext>
            </a:extLst>
          </p:cNvPr>
          <p:cNvSpPr txBox="1"/>
          <p:nvPr/>
        </p:nvSpPr>
        <p:spPr>
          <a:xfrm>
            <a:off x="4936890" y="3042221"/>
            <a:ext cx="406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5F9914-CC8D-4D24-B7FE-F44B80D9BCE0}"/>
              </a:ext>
            </a:extLst>
          </p:cNvPr>
          <p:cNvSpPr txBox="1"/>
          <p:nvPr/>
        </p:nvSpPr>
        <p:spPr>
          <a:xfrm>
            <a:off x="6240016" y="2221899"/>
            <a:ext cx="503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1ACD44-3DC5-4206-8FE7-A1B569D74C3A}"/>
              </a:ext>
            </a:extLst>
          </p:cNvPr>
          <p:cNvCxnSpPr>
            <a:cxnSpLocks/>
          </p:cNvCxnSpPr>
          <p:nvPr/>
        </p:nvCxnSpPr>
        <p:spPr>
          <a:xfrm flipH="1" flipV="1">
            <a:off x="4998961" y="2452731"/>
            <a:ext cx="2425" cy="2224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F0B006-FB2E-4D96-990E-291665CB4B89}"/>
              </a:ext>
            </a:extLst>
          </p:cNvPr>
          <p:cNvCxnSpPr>
            <a:cxnSpLocks/>
          </p:cNvCxnSpPr>
          <p:nvPr/>
        </p:nvCxnSpPr>
        <p:spPr>
          <a:xfrm>
            <a:off x="5013177" y="4678762"/>
            <a:ext cx="57633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1918D6D-DC9F-4DF4-8CE4-0EBD868B6698}"/>
              </a:ext>
            </a:extLst>
          </p:cNvPr>
          <p:cNvSpPr txBox="1"/>
          <p:nvPr/>
        </p:nvSpPr>
        <p:spPr>
          <a:xfrm>
            <a:off x="5031210" y="21654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8C06E6B-CC48-4216-A71E-970CD7D5749D}"/>
              </a:ext>
            </a:extLst>
          </p:cNvPr>
          <p:cNvSpPr txBox="1"/>
          <p:nvPr/>
        </p:nvSpPr>
        <p:spPr>
          <a:xfrm>
            <a:off x="10788311" y="44655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CAF0848-8035-46B1-A15E-C263E098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72" y="2855578"/>
            <a:ext cx="2460385" cy="182163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3CEB403-7F8B-433B-AB53-BA629BCD6EAA}"/>
              </a:ext>
            </a:extLst>
          </p:cNvPr>
          <p:cNvCxnSpPr>
            <a:cxnSpLocks/>
          </p:cNvCxnSpPr>
          <p:nvPr/>
        </p:nvCxnSpPr>
        <p:spPr>
          <a:xfrm flipV="1">
            <a:off x="2236296" y="3140968"/>
            <a:ext cx="370612" cy="5233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6428DD8-599F-411D-9A7B-72C083AB47D4}"/>
              </a:ext>
            </a:extLst>
          </p:cNvPr>
          <p:cNvCxnSpPr>
            <a:cxnSpLocks/>
          </p:cNvCxnSpPr>
          <p:nvPr/>
        </p:nvCxnSpPr>
        <p:spPr>
          <a:xfrm flipV="1">
            <a:off x="2236296" y="3664301"/>
            <a:ext cx="135490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C3CB48C-571F-42C0-BB41-875843827990}"/>
              </a:ext>
            </a:extLst>
          </p:cNvPr>
          <p:cNvSpPr txBox="1"/>
          <p:nvPr/>
        </p:nvSpPr>
        <p:spPr>
          <a:xfrm>
            <a:off x="3567803" y="34525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4D85443-136D-4E29-A19E-CCEEA21ED4D6}"/>
              </a:ext>
            </a:extLst>
          </p:cNvPr>
          <p:cNvSpPr txBox="1"/>
          <p:nvPr/>
        </p:nvSpPr>
        <p:spPr>
          <a:xfrm>
            <a:off x="2581674" y="30288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A22365A-26DB-4323-B982-7582D782F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8" y="3581004"/>
            <a:ext cx="543347" cy="5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258</Words>
  <Application>Microsoft Office PowerPoint</Application>
  <PresentationFormat>宽屏</PresentationFormat>
  <Paragraphs>61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锦 李</cp:lastModifiedBy>
  <cp:revision>33</cp:revision>
  <dcterms:modified xsi:type="dcterms:W3CDTF">2025-01-26T08:40:17Z</dcterms:modified>
</cp:coreProperties>
</file>