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344" autoAdjust="0"/>
  </p:normalViewPr>
  <p:slideViewPr>
    <p:cSldViewPr snapToGrid="0">
      <p:cViewPr>
        <p:scale>
          <a:sx n="150" d="100"/>
          <a:sy n="150" d="100"/>
        </p:scale>
        <p:origin x="72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0FD2-9C34-4345-A220-91980FB19B53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31A0-EF39-438B-95DA-C24894CE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31A0-EF39-438B-95DA-C24894CEC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1AC93-6B99-4839-A2BD-F9B7E9F3D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D9AF5-E719-467F-89EB-34573F3B8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EE303-C0B9-476E-9BB2-14F0F9A3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5D431-99BD-4463-B111-04D8D264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F5523-F4BC-495C-8446-A51BC8E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443DD-29F3-40F1-B14B-31128D64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F1894-DFFC-48C1-8CF3-BE7A754A5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19999-5AA2-4CE0-AA0C-53C90CAB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4919F-D5DC-4C9D-A080-FAE2BFD4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A70EA-499D-412C-86F6-A1009B12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AACF54-9E8B-4F1F-94DD-7FED68561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566EE-CFD5-4BC1-9F8B-6031A253A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CE88B-E6C1-45CA-B442-91B0DE1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7621B-FEE7-4B8F-83DD-D88C77D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7CFF7-1571-461B-A57C-95A1CCDC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3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BB900-C355-40A5-A01F-DB09687A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9AD38-AF04-4476-93FD-3B254109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1DF0-C4EF-4FC3-8B5C-7BAB527D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09E67-3F6E-41E2-A111-8EF630D6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EEC94-95F4-427B-BFD3-89B1C3DF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A7C06-EF6C-4C7E-94BB-D4971F14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98242-F41C-48D9-8E58-C4C2D676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574C9-74FD-4067-AB1B-160C396D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6F9A7-BF82-4547-91A7-28E8FD54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A4000-381E-4B0D-A701-57BEDEB8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F8692-8E30-4963-9934-C5EF3CD4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C27D0-0318-4C20-A2DE-032792F8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4E79B-326C-49C9-9E14-A4D734336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148E3-B630-47DE-933F-6C63855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957C2-F434-4AB7-811E-351E6D0A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80495-18CC-44CE-9493-0A9DC5A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6946-43B0-4E0D-B643-E2CD0176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6DD1B-99AE-4821-AA8D-E993550D3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37AAA-B4E0-4F5A-98AC-A42A40AD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C4736-1088-449B-8E5C-2C9B9428E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43DEEA-430F-455B-8D7B-9CC9C8C95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EC77-2528-4BA6-ABB6-364BE9EB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435698-DE2D-4516-B6D9-0B917966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1BAD9D-2FD7-40EB-8C92-8649E6C5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2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53621-31F3-4C3A-8939-8C9405E9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2E05A7-9C50-4A04-91D2-5C51CD73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A53EE-37FC-411B-A608-A2EF7E3C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4E7A3-B145-46A3-B876-AB19494F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4BA46-A308-4EAB-A26C-C0ECB3BF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966EB-1F55-4CEC-92D3-2A61EE0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38378-D08C-4B69-A66C-82E8D627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2CE3-10F8-4433-BAE9-5D3F9FD0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69350-0C53-4CC3-BD55-A71CD9F4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A719F-E13F-487A-B6B0-C949A245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19FD1-0DB8-4B4A-930A-39705FBA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295EE-43F4-4AF5-B5C8-5916A2C8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8EA8F-3E00-4516-BDD8-E81A63F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AA98-BCF6-4883-931F-D26F2117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497950-212C-4F85-8358-DA80ED21A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AFF2A-76A7-47DB-9E30-242C52712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C4544-2E5F-4D09-8F30-F0D28281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CE47F-D988-4D88-B99A-ABEE7FA9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CA221-92FB-46C7-B0DD-B29A13E7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887FA8-323E-4247-8C7E-A430F9E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F0931-44C8-4345-8EC8-6C762C27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41275-A7D9-4361-BA99-7AE131DFC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AB5B-406C-45CB-BDB0-7CB230253B0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03990-E3E3-421B-AAE1-A815E6631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AEFDF-890F-4258-BF36-A1CC9B01F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F30B-AB94-4636-8E9E-5821E108C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7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224CBDC7-484A-462C-B480-CB205FEBC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2" t="26741" r="35231" b="26574"/>
          <a:stretch/>
        </p:blipFill>
        <p:spPr>
          <a:xfrm>
            <a:off x="1056640" y="367031"/>
            <a:ext cx="1734185" cy="3201670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44AE4FFD-4815-435C-BF88-F877DDD83EE2}"/>
              </a:ext>
            </a:extLst>
          </p:cNvPr>
          <p:cNvSpPr/>
          <p:nvPr/>
        </p:nvSpPr>
        <p:spPr>
          <a:xfrm>
            <a:off x="1488280" y="1325563"/>
            <a:ext cx="996951" cy="15557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073AEAE-36AC-45A2-A117-BFD20BB5DBBF}"/>
              </a:ext>
            </a:extLst>
          </p:cNvPr>
          <p:cNvSpPr/>
          <p:nvPr/>
        </p:nvSpPr>
        <p:spPr>
          <a:xfrm>
            <a:off x="1488281" y="1169987"/>
            <a:ext cx="835820" cy="155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5F552CD-F84F-4D54-B8BF-9AD49CC38DB0}"/>
              </a:ext>
            </a:extLst>
          </p:cNvPr>
          <p:cNvSpPr/>
          <p:nvPr/>
        </p:nvSpPr>
        <p:spPr>
          <a:xfrm>
            <a:off x="1831974" y="1481138"/>
            <a:ext cx="653257" cy="1730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5394ED-4372-44A3-9A6E-5AF3CC0771CD}"/>
              </a:ext>
            </a:extLst>
          </p:cNvPr>
          <p:cNvSpPr/>
          <p:nvPr/>
        </p:nvSpPr>
        <p:spPr>
          <a:xfrm>
            <a:off x="2154239" y="1654176"/>
            <a:ext cx="330992" cy="15557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0348682-7551-41A5-A9BB-A001585E9F10}"/>
              </a:ext>
            </a:extLst>
          </p:cNvPr>
          <p:cNvSpPr/>
          <p:nvPr/>
        </p:nvSpPr>
        <p:spPr>
          <a:xfrm>
            <a:off x="1327150" y="655637"/>
            <a:ext cx="322263" cy="17303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739050A-A599-4114-9F02-A282A097F6AC}"/>
              </a:ext>
            </a:extLst>
          </p:cNvPr>
          <p:cNvSpPr/>
          <p:nvPr/>
        </p:nvSpPr>
        <p:spPr>
          <a:xfrm>
            <a:off x="1327150" y="2824161"/>
            <a:ext cx="653257" cy="1730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BE13E4E-ABFA-4449-8269-CB18555CF015}"/>
              </a:ext>
            </a:extLst>
          </p:cNvPr>
          <p:cNvSpPr/>
          <p:nvPr/>
        </p:nvSpPr>
        <p:spPr>
          <a:xfrm>
            <a:off x="1327150" y="2997197"/>
            <a:ext cx="653257" cy="1730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2747149-B98A-4E88-B59A-8051AF2AC017}"/>
              </a:ext>
            </a:extLst>
          </p:cNvPr>
          <p:cNvSpPr/>
          <p:nvPr/>
        </p:nvSpPr>
        <p:spPr>
          <a:xfrm>
            <a:off x="1488280" y="2651125"/>
            <a:ext cx="492127" cy="1730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127B76-6BED-4724-BC61-E40C83E34BF3}"/>
              </a:ext>
            </a:extLst>
          </p:cNvPr>
          <p:cNvSpPr/>
          <p:nvPr/>
        </p:nvSpPr>
        <p:spPr>
          <a:xfrm>
            <a:off x="1488280" y="3170233"/>
            <a:ext cx="343694" cy="15557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7BBB7E8-0738-4102-B17D-0DB0C2AEAD40}"/>
              </a:ext>
            </a:extLst>
          </p:cNvPr>
          <p:cNvCxnSpPr>
            <a:cxnSpLocks/>
          </p:cNvCxnSpPr>
          <p:nvPr/>
        </p:nvCxnSpPr>
        <p:spPr>
          <a:xfrm>
            <a:off x="2154239" y="568325"/>
            <a:ext cx="87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8087218-9387-41A4-B6BC-364A78A22531}"/>
              </a:ext>
            </a:extLst>
          </p:cNvPr>
          <p:cNvCxnSpPr>
            <a:cxnSpLocks/>
          </p:cNvCxnSpPr>
          <p:nvPr/>
        </p:nvCxnSpPr>
        <p:spPr>
          <a:xfrm>
            <a:off x="1649413" y="733426"/>
            <a:ext cx="1401762" cy="43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384D4C8-E4B5-4414-8FC7-CA479718FCA3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2158603" y="1289052"/>
            <a:ext cx="917972" cy="19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61848EF-65F6-425A-B34E-E14AFD60A5ED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1653779" y="2997197"/>
            <a:ext cx="145772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0FA73BC-8898-484A-9CEE-1507E42AB4F9}"/>
              </a:ext>
            </a:extLst>
          </p:cNvPr>
          <p:cNvSpPr txBox="1"/>
          <p:nvPr/>
        </p:nvSpPr>
        <p:spPr>
          <a:xfrm>
            <a:off x="3076575" y="425649"/>
            <a:ext cx="306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118 Squares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95CAB9-3FAA-4A66-98F2-52B5924C9468}"/>
              </a:ext>
            </a:extLst>
          </p:cNvPr>
          <p:cNvSpPr txBox="1"/>
          <p:nvPr/>
        </p:nvSpPr>
        <p:spPr>
          <a:xfrm>
            <a:off x="3071290" y="107864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Squares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50B4F94-9140-4923-B470-D594705D9C6C}"/>
              </a:ext>
            </a:extLst>
          </p:cNvPr>
          <p:cNvSpPr txBox="1"/>
          <p:nvPr/>
        </p:nvSpPr>
        <p:spPr>
          <a:xfrm>
            <a:off x="3111500" y="2800901"/>
            <a:ext cx="155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4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0DEAF32-390D-4B13-8D86-A73E721A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7268">
            <a:off x="3845257" y="2265437"/>
            <a:ext cx="1234861" cy="123486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1E814439-C762-4A8F-AFC0-44EF46335F16}"/>
              </a:ext>
            </a:extLst>
          </p:cNvPr>
          <p:cNvSpPr/>
          <p:nvPr/>
        </p:nvSpPr>
        <p:spPr>
          <a:xfrm rot="614714">
            <a:off x="4246673" y="2686233"/>
            <a:ext cx="403124" cy="1628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E7ECEE4-EF60-4509-AB00-092C76EE5935}"/>
              </a:ext>
            </a:extLst>
          </p:cNvPr>
          <p:cNvSpPr/>
          <p:nvPr/>
        </p:nvSpPr>
        <p:spPr>
          <a:xfrm>
            <a:off x="4450560" y="3307278"/>
            <a:ext cx="163003" cy="175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17381D-3B8A-450A-A34A-EDB259432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5" y="1763793"/>
            <a:ext cx="1924050" cy="190500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20490F-7D86-49BA-871A-13BF9320A928}"/>
              </a:ext>
            </a:extLst>
          </p:cNvPr>
          <p:cNvCxnSpPr>
            <a:cxnSpLocks/>
          </p:cNvCxnSpPr>
          <p:nvPr/>
        </p:nvCxnSpPr>
        <p:spPr>
          <a:xfrm flipV="1">
            <a:off x="2095601" y="2998519"/>
            <a:ext cx="1905833" cy="22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A4AEA53-608B-4BA8-83DE-A435BC2B1B86}"/>
              </a:ext>
            </a:extLst>
          </p:cNvPr>
          <p:cNvSpPr txBox="1"/>
          <p:nvPr/>
        </p:nvSpPr>
        <p:spPr>
          <a:xfrm rot="21147914" flipH="1">
            <a:off x="2529215" y="2635450"/>
            <a:ext cx="168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countertop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62A563F-206E-4B30-8A52-E22718D2A646}"/>
              </a:ext>
            </a:extLst>
          </p:cNvPr>
          <p:cNvCxnSpPr/>
          <p:nvPr/>
        </p:nvCxnSpPr>
        <p:spPr>
          <a:xfrm>
            <a:off x="3674710" y="2214747"/>
            <a:ext cx="1551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2D65FF4-B61C-4E72-A472-8574BF672D6D}"/>
              </a:ext>
            </a:extLst>
          </p:cNvPr>
          <p:cNvCxnSpPr/>
          <p:nvPr/>
        </p:nvCxnSpPr>
        <p:spPr>
          <a:xfrm>
            <a:off x="3674710" y="3631136"/>
            <a:ext cx="1551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BD81269-B1EF-41D6-8BD5-1CC3AB29B493}"/>
              </a:ext>
            </a:extLst>
          </p:cNvPr>
          <p:cNvCxnSpPr/>
          <p:nvPr/>
        </p:nvCxnSpPr>
        <p:spPr>
          <a:xfrm>
            <a:off x="3674710" y="1696191"/>
            <a:ext cx="1551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F2EAF4D-7770-4F62-BDB7-E0939D388693}"/>
              </a:ext>
            </a:extLst>
          </p:cNvPr>
          <p:cNvSpPr txBox="1"/>
          <p:nvPr/>
        </p:nvSpPr>
        <p:spPr>
          <a:xfrm flipH="1">
            <a:off x="3812014" y="1763793"/>
            <a:ext cx="127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A2F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3A8CDA-90D1-46EC-B8EF-EFD7E6025B3D}"/>
              </a:ext>
            </a:extLst>
          </p:cNvPr>
          <p:cNvSpPr txBox="1"/>
          <p:nvPr/>
        </p:nvSpPr>
        <p:spPr>
          <a:xfrm>
            <a:off x="3188524" y="3689822"/>
            <a:ext cx="28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footprint section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5A30E5-3545-48E3-97D6-779DB918C912}"/>
              </a:ext>
            </a:extLst>
          </p:cNvPr>
          <p:cNvCxnSpPr>
            <a:cxnSpLocks/>
          </p:cNvCxnSpPr>
          <p:nvPr/>
        </p:nvCxnSpPr>
        <p:spPr>
          <a:xfrm>
            <a:off x="4910994" y="2998519"/>
            <a:ext cx="496096" cy="68209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8036121C-C7FF-4406-A28C-46CF1516BD8C}"/>
              </a:ext>
            </a:extLst>
          </p:cNvPr>
          <p:cNvSpPr/>
          <p:nvPr/>
        </p:nvSpPr>
        <p:spPr>
          <a:xfrm rot="19538196">
            <a:off x="4183453" y="2369461"/>
            <a:ext cx="103896" cy="1210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BCDF68CF-89BC-4FF2-A48E-4DA9809E0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7" t="19654" r="39862" b="22770"/>
          <a:stretch/>
        </p:blipFill>
        <p:spPr>
          <a:xfrm>
            <a:off x="514993" y="157347"/>
            <a:ext cx="2036618" cy="39485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A88A61-C1AF-40BE-8A43-43F472D36E24}"/>
              </a:ext>
            </a:extLst>
          </p:cNvPr>
          <p:cNvSpPr txBox="1"/>
          <p:nvPr/>
        </p:nvSpPr>
        <p:spPr>
          <a:xfrm>
            <a:off x="2867027" y="2812251"/>
            <a:ext cx="26074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Medial Calcaneus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Calcaneus</a:t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67C069-DD3A-448D-A91D-4ACC2A6B7018}"/>
              </a:ext>
            </a:extLst>
          </p:cNvPr>
          <p:cNvSpPr txBox="1"/>
          <p:nvPr/>
        </p:nvSpPr>
        <p:spPr>
          <a:xfrm>
            <a:off x="2867027" y="1405279"/>
            <a:ext cx="3046885" cy="7263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Metatarsals two and three Metatarsals four and five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9C27C0-7C7A-4629-9183-94BB02229BB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57548" y="1561605"/>
            <a:ext cx="1109479" cy="20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CDEB44-C6E3-41FE-881D-09FB140C600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58784" y="3304694"/>
            <a:ext cx="1608243" cy="2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D3FCD84-8BD4-473B-86D5-39A5D539B7CA}"/>
              </a:ext>
            </a:extLst>
          </p:cNvPr>
          <p:cNvSpPr txBox="1"/>
          <p:nvPr/>
        </p:nvSpPr>
        <p:spPr>
          <a:xfrm flipH="1">
            <a:off x="2867027" y="594203"/>
            <a:ext cx="87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Hallux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8E8568-94EE-42CD-BCB9-A6FCE2ECAC87}"/>
              </a:ext>
            </a:extLst>
          </p:cNvPr>
          <p:cNvCxnSpPr>
            <a:cxnSpLocks/>
          </p:cNvCxnSpPr>
          <p:nvPr/>
        </p:nvCxnSpPr>
        <p:spPr>
          <a:xfrm>
            <a:off x="1075581" y="710523"/>
            <a:ext cx="1791446" cy="1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31</Words>
  <Application>Microsoft Office PowerPoint</Application>
  <PresentationFormat>宽屏</PresentationFormat>
  <Paragraphs>11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 李</dc:creator>
  <cp:lastModifiedBy>锦 李</cp:lastModifiedBy>
  <cp:revision>17</cp:revision>
  <dcterms:created xsi:type="dcterms:W3CDTF">2025-01-24T07:02:51Z</dcterms:created>
  <dcterms:modified xsi:type="dcterms:W3CDTF">2025-01-24T10:40:47Z</dcterms:modified>
</cp:coreProperties>
</file>