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344" autoAdjust="0"/>
  </p:normalViewPr>
  <p:slideViewPr>
    <p:cSldViewPr snapToGrid="0" showGuides="1">
      <p:cViewPr>
        <p:scale>
          <a:sx n="150" d="100"/>
          <a:sy n="150" d="100"/>
        </p:scale>
        <p:origin x="72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0FD2-9C34-4345-A220-91980FB19B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31A0-EF39-438B-95DA-C24894CECC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31A0-EF39-438B-95DA-C24894CEC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AB5B-406C-45CB-BDB0-7CB230253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F30B-AB94-4636-8E9E-5821E108C3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2" t="26741" r="35231" b="26574"/>
          <a:stretch>
            <a:fillRect/>
          </a:stretch>
        </p:blipFill>
        <p:spPr>
          <a:xfrm>
            <a:off x="1056640" y="367031"/>
            <a:ext cx="1734185" cy="320167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1488280" y="1325563"/>
            <a:ext cx="996951" cy="15557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488281" y="1169987"/>
            <a:ext cx="835820" cy="155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831974" y="1481138"/>
            <a:ext cx="653257" cy="1730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154239" y="1654176"/>
            <a:ext cx="330992" cy="15557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327150" y="655637"/>
            <a:ext cx="322263" cy="17303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327150" y="2824161"/>
            <a:ext cx="653257" cy="1730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327150" y="2997197"/>
            <a:ext cx="653257" cy="1730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488280" y="2651125"/>
            <a:ext cx="492127" cy="1730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488280" y="3170233"/>
            <a:ext cx="343694" cy="15557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2154239" y="568325"/>
            <a:ext cx="87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649413" y="733426"/>
            <a:ext cx="1401762" cy="43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0"/>
          </p:cNvCxnSpPr>
          <p:nvPr/>
        </p:nvCxnSpPr>
        <p:spPr>
          <a:xfrm flipV="1">
            <a:off x="2158603" y="1289052"/>
            <a:ext cx="917972" cy="19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0"/>
          </p:cNvCxnSpPr>
          <p:nvPr/>
        </p:nvCxnSpPr>
        <p:spPr>
          <a:xfrm>
            <a:off x="1653779" y="2997197"/>
            <a:ext cx="145772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076575" y="425649"/>
            <a:ext cx="30638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118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71290" y="1078641"/>
            <a:ext cx="760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111500" y="2800901"/>
            <a:ext cx="15536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7268">
            <a:off x="3845257" y="2265437"/>
            <a:ext cx="1234861" cy="12348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rot="614714">
            <a:off x="4246673" y="2686233"/>
            <a:ext cx="403124" cy="1628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50560" y="3307278"/>
            <a:ext cx="163003" cy="175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5" y="1763793"/>
            <a:ext cx="1924050" cy="190500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2095601" y="2998519"/>
            <a:ext cx="1905833" cy="22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1147914" flipH="1">
            <a:off x="2529215" y="2635450"/>
            <a:ext cx="168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countertop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674710" y="2214747"/>
            <a:ext cx="1551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674710" y="3631136"/>
            <a:ext cx="1551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674710" y="1696191"/>
            <a:ext cx="1551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flipH="1">
            <a:off x="3457575" y="1771015"/>
            <a:ext cx="194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A2F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weathering section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88524" y="3689822"/>
            <a:ext cx="28500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footprint section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910994" y="2998519"/>
            <a:ext cx="496096" cy="68209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9538196">
            <a:off x="4183453" y="2369461"/>
            <a:ext cx="103896" cy="1210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7" t="19654" r="39862" b="22770"/>
          <a:stretch>
            <a:fillRect/>
          </a:stretch>
        </p:blipFill>
        <p:spPr>
          <a:xfrm>
            <a:off x="514993" y="157347"/>
            <a:ext cx="2036618" cy="39485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67027" y="2812251"/>
            <a:ext cx="26074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Medial Calcaneus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Calcaneus</a:t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67027" y="1405279"/>
            <a:ext cx="3046885" cy="7263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Metatarsals two and three Metatarsals four and five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2" idx="1"/>
          </p:cNvCxnSpPr>
          <p:nvPr/>
        </p:nvCxnSpPr>
        <p:spPr>
          <a:xfrm>
            <a:off x="1757548" y="1561605"/>
            <a:ext cx="1109479" cy="20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9" idx="1"/>
          </p:cNvCxnSpPr>
          <p:nvPr/>
        </p:nvCxnSpPr>
        <p:spPr>
          <a:xfrm flipV="1">
            <a:off x="1258784" y="3304694"/>
            <a:ext cx="1608243" cy="2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flipH="1">
            <a:off x="2867027" y="594203"/>
            <a:ext cx="87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Hallux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075581" y="710523"/>
            <a:ext cx="1791446" cy="1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AwYTUzMTU1ZTVhYWEyN2U1ZGEzYTY2M2M4YTlhM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演示</Application>
  <PresentationFormat>宽屏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 李</dc:creator>
  <cp:lastModifiedBy>萎萎</cp:lastModifiedBy>
  <cp:revision>19</cp:revision>
  <dcterms:created xsi:type="dcterms:W3CDTF">2025-01-24T07:02:00Z</dcterms:created>
  <dcterms:modified xsi:type="dcterms:W3CDTF">2025-01-24T13:50:37Z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3D41A6035B2744538F8F104F6C15B318_12</vt:lpwstr>
  </property>
  <property fmtid="{D5CDD505-2E9C-101B-9397-08002B2CF9AE}" pid="3" name="KSOProductBuildVer">
    <vt:lpwstr>2052-12.1.0.17147</vt:lpwstr>
  </property>
</Properties>
</file>