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92" r:id="rId2"/>
    <p:sldId id="478" r:id="rId3"/>
    <p:sldId id="508" r:id="rId4"/>
    <p:sldId id="523" r:id="rId5"/>
    <p:sldId id="520" r:id="rId6"/>
    <p:sldId id="528" r:id="rId7"/>
    <p:sldId id="525" r:id="rId8"/>
    <p:sldId id="531" r:id="rId9"/>
    <p:sldId id="530" r:id="rId10"/>
    <p:sldId id="529" r:id="rId11"/>
    <p:sldId id="532" r:id="rId12"/>
    <p:sldId id="521" r:id="rId13"/>
    <p:sldId id="467" r:id="rId14"/>
  </p:sldIdLst>
  <p:sldSz cx="12192000" cy="6858000"/>
  <p:notesSz cx="6797675" cy="9926638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derik van Lee | AP Support" initials="" lastIdx="12" clrIdx="0"/>
  <p:cmAuthor id="1" name="Thijs Wieringa | AP Support" initials="" lastIdx="6" clrIdx="1"/>
  <p:cmAuthor id="2" name="Mertens, WWBO (Wouter)" initials="" lastIdx="5" clrIdx="2"/>
  <p:cmAuthor id="3" name="Roderik van Lee | AP Support" initials="RvL|AS" lastIdx="2" clrIdx="3">
    <p:extLst>
      <p:ext uri="{19B8F6BF-5375-455C-9EA6-DF929625EA0E}">
        <p15:presenceInfo xmlns:p15="http://schemas.microsoft.com/office/powerpoint/2012/main" userId="S-1-5-21-1014305488-3619451921-893729809-1669" providerId="AD"/>
      </p:ext>
    </p:extLst>
  </p:cmAuthor>
  <p:cmAuthor id="4" name="Silvan Wijnhout" initials="SW" lastIdx="2" clrIdx="4">
    <p:extLst>
      <p:ext uri="{19B8F6BF-5375-455C-9EA6-DF929625EA0E}">
        <p15:presenceInfo xmlns:p15="http://schemas.microsoft.com/office/powerpoint/2012/main" userId="Silvan Wijnhou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916"/>
    <a:srgbClr val="53534D"/>
    <a:srgbClr val="FF271C"/>
    <a:srgbClr val="E1211C"/>
    <a:srgbClr val="E1271C"/>
    <a:srgbClr val="969696"/>
    <a:srgbClr val="FFFFFF"/>
    <a:srgbClr val="D9D9D9"/>
    <a:srgbClr val="E0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22E2B-1DDC-42C8-86CA-9F62BDB17539}" v="158" dt="2020-09-10T17:10:31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Stijl, thema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6340" autoAdjust="0"/>
  </p:normalViewPr>
  <p:slideViewPr>
    <p:cSldViewPr snapToGrid="0">
      <p:cViewPr varScale="1">
        <p:scale>
          <a:sx n="106" d="100"/>
          <a:sy n="106" d="100"/>
        </p:scale>
        <p:origin x="46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132" d="100"/>
          <a:sy n="132" d="100"/>
        </p:scale>
        <p:origin x="160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uter Mertens" userId="91c9ff92-b736-4556-9035-2d0ef4d69bef" providerId="ADAL" clId="{EC922E2B-1DDC-42C8-86CA-9F62BDB17539}"/>
    <pc:docChg chg="undo custSel addSld delSld modSld">
      <pc:chgData name="Wouter Mertens" userId="91c9ff92-b736-4556-9035-2d0ef4d69bef" providerId="ADAL" clId="{EC922E2B-1DDC-42C8-86CA-9F62BDB17539}" dt="2020-09-10T17:22:07.697" v="2708" actId="20577"/>
      <pc:docMkLst>
        <pc:docMk/>
      </pc:docMkLst>
      <pc:sldChg chg="addSp modSp">
        <pc:chgData name="Wouter Mertens" userId="91c9ff92-b736-4556-9035-2d0ef4d69bef" providerId="ADAL" clId="{EC922E2B-1DDC-42C8-86CA-9F62BDB17539}" dt="2020-09-10T17:10:55.827" v="2691" actId="20577"/>
        <pc:sldMkLst>
          <pc:docMk/>
          <pc:sldMk cId="3121941100" sldId="467"/>
        </pc:sldMkLst>
        <pc:spChg chg="add mod">
          <ac:chgData name="Wouter Mertens" userId="91c9ff92-b736-4556-9035-2d0ef4d69bef" providerId="ADAL" clId="{EC922E2B-1DDC-42C8-86CA-9F62BDB17539}" dt="2020-09-10T17:10:55.827" v="2691" actId="20577"/>
          <ac:spMkLst>
            <pc:docMk/>
            <pc:sldMk cId="3121941100" sldId="467"/>
            <ac:spMk id="2" creationId="{AF4B19B8-3D4D-4C40-ACE7-774A1612094F}"/>
          </ac:spMkLst>
        </pc:spChg>
        <pc:spChg chg="mod">
          <ac:chgData name="Wouter Mertens" userId="91c9ff92-b736-4556-9035-2d0ef4d69bef" providerId="ADAL" clId="{EC922E2B-1DDC-42C8-86CA-9F62BDB17539}" dt="2020-09-10T14:49:06.186" v="2430" actId="20577"/>
          <ac:spMkLst>
            <pc:docMk/>
            <pc:sldMk cId="3121941100" sldId="467"/>
            <ac:spMk id="3" creationId="{00000000-0000-0000-0000-000000000000}"/>
          </ac:spMkLst>
        </pc:spChg>
      </pc:sldChg>
      <pc:sldChg chg="modSp">
        <pc:chgData name="Wouter Mertens" userId="91c9ff92-b736-4556-9035-2d0ef4d69bef" providerId="ADAL" clId="{EC922E2B-1DDC-42C8-86CA-9F62BDB17539}" dt="2020-09-10T06:46:34.082" v="1294" actId="20577"/>
        <pc:sldMkLst>
          <pc:docMk/>
          <pc:sldMk cId="2396740532" sldId="478"/>
        </pc:sldMkLst>
        <pc:spChg chg="mod">
          <ac:chgData name="Wouter Mertens" userId="91c9ff92-b736-4556-9035-2d0ef4d69bef" providerId="ADAL" clId="{EC922E2B-1DDC-42C8-86CA-9F62BDB17539}" dt="2020-09-10T06:46:34.082" v="1294" actId="20577"/>
          <ac:spMkLst>
            <pc:docMk/>
            <pc:sldMk cId="2396740532" sldId="478"/>
            <ac:spMk id="3" creationId="{00000000-0000-0000-0000-000000000000}"/>
          </ac:spMkLst>
        </pc:spChg>
      </pc:sldChg>
      <pc:sldChg chg="modSp">
        <pc:chgData name="Wouter Mertens" userId="91c9ff92-b736-4556-9035-2d0ef4d69bef" providerId="ADAL" clId="{EC922E2B-1DDC-42C8-86CA-9F62BDB17539}" dt="2020-09-10T14:48:37.245" v="2412" actId="20577"/>
        <pc:sldMkLst>
          <pc:docMk/>
          <pc:sldMk cId="2534810560" sldId="492"/>
        </pc:sldMkLst>
        <pc:spChg chg="mod">
          <ac:chgData name="Wouter Mertens" userId="91c9ff92-b736-4556-9035-2d0ef4d69bef" providerId="ADAL" clId="{EC922E2B-1DDC-42C8-86CA-9F62BDB17539}" dt="2020-09-10T14:26:09.477" v="2399" actId="1076"/>
          <ac:spMkLst>
            <pc:docMk/>
            <pc:sldMk cId="2534810560" sldId="492"/>
            <ac:spMk id="3" creationId="{00000000-0000-0000-0000-000000000000}"/>
          </ac:spMkLst>
        </pc:spChg>
        <pc:spChg chg="mod">
          <ac:chgData name="Wouter Mertens" userId="91c9ff92-b736-4556-9035-2d0ef4d69bef" providerId="ADAL" clId="{EC922E2B-1DDC-42C8-86CA-9F62BDB17539}" dt="2020-09-10T14:48:37.245" v="2412" actId="20577"/>
          <ac:spMkLst>
            <pc:docMk/>
            <pc:sldMk cId="2534810560" sldId="492"/>
            <ac:spMk id="4" creationId="{00000000-0000-0000-0000-000000000000}"/>
          </ac:spMkLst>
        </pc:spChg>
      </pc:sldChg>
      <pc:sldChg chg="addSp delSp modSp">
        <pc:chgData name="Wouter Mertens" userId="91c9ff92-b736-4556-9035-2d0ef4d69bef" providerId="ADAL" clId="{EC922E2B-1DDC-42C8-86CA-9F62BDB17539}" dt="2020-09-10T12:38:15.527" v="1893" actId="1076"/>
        <pc:sldMkLst>
          <pc:docMk/>
          <pc:sldMk cId="2396740532" sldId="508"/>
        </pc:sldMkLst>
        <pc:spChg chg="mod">
          <ac:chgData name="Wouter Mertens" userId="91c9ff92-b736-4556-9035-2d0ef4d69bef" providerId="ADAL" clId="{EC922E2B-1DDC-42C8-86CA-9F62BDB17539}" dt="2020-09-10T12:33:38.056" v="1886" actId="1076"/>
          <ac:spMkLst>
            <pc:docMk/>
            <pc:sldMk cId="2396740532" sldId="508"/>
            <ac:spMk id="3" creationId="{00000000-0000-0000-0000-000000000000}"/>
          </ac:spMkLst>
        </pc:spChg>
        <pc:picChg chg="del">
          <ac:chgData name="Wouter Mertens" userId="91c9ff92-b736-4556-9035-2d0ef4d69bef" providerId="ADAL" clId="{EC922E2B-1DDC-42C8-86CA-9F62BDB17539}" dt="2020-09-10T12:25:43.073" v="1777" actId="478"/>
          <ac:picMkLst>
            <pc:docMk/>
            <pc:sldMk cId="2396740532" sldId="508"/>
            <ac:picMk id="5" creationId="{00000000-0000-0000-0000-000000000000}"/>
          </ac:picMkLst>
        </pc:picChg>
        <pc:picChg chg="add mod">
          <ac:chgData name="Wouter Mertens" userId="91c9ff92-b736-4556-9035-2d0ef4d69bef" providerId="ADAL" clId="{EC922E2B-1DDC-42C8-86CA-9F62BDB17539}" dt="2020-09-10T12:38:15.527" v="1893" actId="1076"/>
          <ac:picMkLst>
            <pc:docMk/>
            <pc:sldMk cId="2396740532" sldId="508"/>
            <ac:picMk id="6" creationId="{18C27EF5-237D-42D7-9F37-49564F5E4522}"/>
          </ac:picMkLst>
        </pc:picChg>
      </pc:sldChg>
      <pc:sldChg chg="addSp delSp modSp">
        <pc:chgData name="Wouter Mertens" userId="91c9ff92-b736-4556-9035-2d0ef4d69bef" providerId="ADAL" clId="{EC922E2B-1DDC-42C8-86CA-9F62BDB17539}" dt="2020-09-10T06:17:50.977" v="992" actId="20577"/>
        <pc:sldMkLst>
          <pc:docMk/>
          <pc:sldMk cId="1915976442" sldId="520"/>
        </pc:sldMkLst>
        <pc:spChg chg="mod">
          <ac:chgData name="Wouter Mertens" userId="91c9ff92-b736-4556-9035-2d0ef4d69bef" providerId="ADAL" clId="{EC922E2B-1DDC-42C8-86CA-9F62BDB17539}" dt="2020-09-10T06:17:50.977" v="992" actId="20577"/>
          <ac:spMkLst>
            <pc:docMk/>
            <pc:sldMk cId="1915976442" sldId="520"/>
            <ac:spMk id="6" creationId="{9368F85D-83CF-414C-86B0-38E4AAAE5E2D}"/>
          </ac:spMkLst>
        </pc:spChg>
        <pc:picChg chg="add">
          <ac:chgData name="Wouter Mertens" userId="91c9ff92-b736-4556-9035-2d0ef4d69bef" providerId="ADAL" clId="{EC922E2B-1DDC-42C8-86CA-9F62BDB17539}" dt="2020-09-10T06:17:45.976" v="991"/>
          <ac:picMkLst>
            <pc:docMk/>
            <pc:sldMk cId="1915976442" sldId="520"/>
            <ac:picMk id="5" creationId="{4A988D3F-4FD8-49A1-82FC-B1D2C7C0D55D}"/>
          </ac:picMkLst>
        </pc:picChg>
        <pc:picChg chg="del mod">
          <ac:chgData name="Wouter Mertens" userId="91c9ff92-b736-4556-9035-2d0ef4d69bef" providerId="ADAL" clId="{EC922E2B-1DDC-42C8-86CA-9F62BDB17539}" dt="2020-09-10T06:15:03.611" v="817" actId="478"/>
          <ac:picMkLst>
            <pc:docMk/>
            <pc:sldMk cId="1915976442" sldId="520"/>
            <ac:picMk id="2050" creationId="{681F082B-F366-4FC2-95D6-1DC910EF6CD7}"/>
          </ac:picMkLst>
        </pc:picChg>
      </pc:sldChg>
      <pc:sldChg chg="addSp delSp modSp">
        <pc:chgData name="Wouter Mertens" userId="91c9ff92-b736-4556-9035-2d0ef4d69bef" providerId="ADAL" clId="{EC922E2B-1DDC-42C8-86CA-9F62BDB17539}" dt="2020-09-10T17:21:41.053" v="2700" actId="20577"/>
        <pc:sldMkLst>
          <pc:docMk/>
          <pc:sldMk cId="1189047967" sldId="521"/>
        </pc:sldMkLst>
        <pc:spChg chg="mod">
          <ac:chgData name="Wouter Mertens" userId="91c9ff92-b736-4556-9035-2d0ef4d69bef" providerId="ADAL" clId="{EC922E2B-1DDC-42C8-86CA-9F62BDB17539}" dt="2020-09-10T06:48:48.820" v="1593" actId="20577"/>
          <ac:spMkLst>
            <pc:docMk/>
            <pc:sldMk cId="1189047967" sldId="521"/>
            <ac:spMk id="2" creationId="{00000000-0000-0000-0000-000000000000}"/>
          </ac:spMkLst>
        </pc:spChg>
        <pc:spChg chg="mod">
          <ac:chgData name="Wouter Mertens" userId="91c9ff92-b736-4556-9035-2d0ef4d69bef" providerId="ADAL" clId="{EC922E2B-1DDC-42C8-86CA-9F62BDB17539}" dt="2020-09-10T17:21:41.053" v="2700" actId="20577"/>
          <ac:spMkLst>
            <pc:docMk/>
            <pc:sldMk cId="1189047967" sldId="521"/>
            <ac:spMk id="3" creationId="{00000000-0000-0000-0000-000000000000}"/>
          </ac:spMkLst>
        </pc:spChg>
        <pc:spChg chg="add del">
          <ac:chgData name="Wouter Mertens" userId="91c9ff92-b736-4556-9035-2d0ef4d69bef" providerId="ADAL" clId="{EC922E2B-1DDC-42C8-86CA-9F62BDB17539}" dt="2020-09-09T04:29:44.787" v="109"/>
          <ac:spMkLst>
            <pc:docMk/>
            <pc:sldMk cId="1189047967" sldId="521"/>
            <ac:spMk id="4" creationId="{D9DEAA10-3C89-40AA-BBD4-6ECCAF9AF393}"/>
          </ac:spMkLst>
        </pc:spChg>
        <pc:picChg chg="mod">
          <ac:chgData name="Wouter Mertens" userId="91c9ff92-b736-4556-9035-2d0ef4d69bef" providerId="ADAL" clId="{EC922E2B-1DDC-42C8-86CA-9F62BDB17539}" dt="2020-09-09T06:53:17.057" v="173" actId="1076"/>
          <ac:picMkLst>
            <pc:docMk/>
            <pc:sldMk cId="1189047967" sldId="521"/>
            <ac:picMk id="1026" creationId="{CC7522CF-E3E5-4F01-B9D5-4772A862D101}"/>
          </ac:picMkLst>
        </pc:picChg>
      </pc:sldChg>
      <pc:sldChg chg="modSp del">
        <pc:chgData name="Wouter Mertens" userId="91c9ff92-b736-4556-9035-2d0ef4d69bef" providerId="ADAL" clId="{EC922E2B-1DDC-42C8-86CA-9F62BDB17539}" dt="2020-09-10T14:48:58.777" v="2413" actId="2696"/>
        <pc:sldMkLst>
          <pc:docMk/>
          <pc:sldMk cId="4126321943" sldId="522"/>
        </pc:sldMkLst>
        <pc:spChg chg="mod">
          <ac:chgData name="Wouter Mertens" userId="91c9ff92-b736-4556-9035-2d0ef4d69bef" providerId="ADAL" clId="{EC922E2B-1DDC-42C8-86CA-9F62BDB17539}" dt="2020-09-10T06:08:46.092" v="256" actId="20577"/>
          <ac:spMkLst>
            <pc:docMk/>
            <pc:sldMk cId="4126321943" sldId="522"/>
            <ac:spMk id="2" creationId="{00000000-0000-0000-0000-000000000000}"/>
          </ac:spMkLst>
        </pc:spChg>
        <pc:spChg chg="mod">
          <ac:chgData name="Wouter Mertens" userId="91c9ff92-b736-4556-9035-2d0ef4d69bef" providerId="ADAL" clId="{EC922E2B-1DDC-42C8-86CA-9F62BDB17539}" dt="2020-09-10T06:09:27.681" v="376" actId="20577"/>
          <ac:spMkLst>
            <pc:docMk/>
            <pc:sldMk cId="4126321943" sldId="522"/>
            <ac:spMk id="3" creationId="{00000000-0000-0000-0000-000000000000}"/>
          </ac:spMkLst>
        </pc:spChg>
      </pc:sldChg>
      <pc:sldChg chg="addSp delSp modSp">
        <pc:chgData name="Wouter Mertens" userId="91c9ff92-b736-4556-9035-2d0ef4d69bef" providerId="ADAL" clId="{EC922E2B-1DDC-42C8-86CA-9F62BDB17539}" dt="2020-09-10T12:42:49.428" v="2291" actId="20577"/>
        <pc:sldMkLst>
          <pc:docMk/>
          <pc:sldMk cId="3219166540" sldId="523"/>
        </pc:sldMkLst>
        <pc:spChg chg="del">
          <ac:chgData name="Wouter Mertens" userId="91c9ff92-b736-4556-9035-2d0ef4d69bef" providerId="ADAL" clId="{EC922E2B-1DDC-42C8-86CA-9F62BDB17539}" dt="2020-09-10T12:38:32.033" v="1894" actId="478"/>
          <ac:spMkLst>
            <pc:docMk/>
            <pc:sldMk cId="3219166540" sldId="523"/>
            <ac:spMk id="3" creationId="{00000000-0000-0000-0000-000000000000}"/>
          </ac:spMkLst>
        </pc:spChg>
        <pc:spChg chg="add mod">
          <ac:chgData name="Wouter Mertens" userId="91c9ff92-b736-4556-9035-2d0ef4d69bef" providerId="ADAL" clId="{EC922E2B-1DDC-42C8-86CA-9F62BDB17539}" dt="2020-09-10T12:42:49.428" v="2291" actId="20577"/>
          <ac:spMkLst>
            <pc:docMk/>
            <pc:sldMk cId="3219166540" sldId="523"/>
            <ac:spMk id="6" creationId="{DF259939-8B10-41A7-A4F5-4CA5AD5E3074}"/>
          </ac:spMkLst>
        </pc:spChg>
        <pc:picChg chg="add mod">
          <ac:chgData name="Wouter Mertens" userId="91c9ff92-b736-4556-9035-2d0ef4d69bef" providerId="ADAL" clId="{EC922E2B-1DDC-42C8-86CA-9F62BDB17539}" dt="2020-09-10T12:39:11.808" v="1898" actId="1076"/>
          <ac:picMkLst>
            <pc:docMk/>
            <pc:sldMk cId="3219166540" sldId="523"/>
            <ac:picMk id="4" creationId="{535C5691-76D7-48D2-BBD6-EEF40B81E3F3}"/>
          </ac:picMkLst>
        </pc:picChg>
        <pc:picChg chg="del">
          <ac:chgData name="Wouter Mertens" userId="91c9ff92-b736-4556-9035-2d0ef4d69bef" providerId="ADAL" clId="{EC922E2B-1DDC-42C8-86CA-9F62BDB17539}" dt="2020-09-10T12:38:34.641" v="1896" actId="478"/>
          <ac:picMkLst>
            <pc:docMk/>
            <pc:sldMk cId="3219166540" sldId="523"/>
            <ac:picMk id="5" creationId="{00000000-0000-0000-0000-000000000000}"/>
          </ac:picMkLst>
        </pc:picChg>
      </pc:sldChg>
      <pc:sldChg chg="del">
        <pc:chgData name="Wouter Mertens" userId="91c9ff92-b736-4556-9035-2d0ef4d69bef" providerId="ADAL" clId="{EC922E2B-1DDC-42C8-86CA-9F62BDB17539}" dt="2020-09-10T06:49:30.028" v="1595" actId="2696"/>
        <pc:sldMkLst>
          <pc:docMk/>
          <pc:sldMk cId="2625406658" sldId="524"/>
        </pc:sldMkLst>
      </pc:sldChg>
      <pc:sldChg chg="addSp delSp modSp modAnim">
        <pc:chgData name="Wouter Mertens" userId="91c9ff92-b736-4556-9035-2d0ef4d69bef" providerId="ADAL" clId="{EC922E2B-1DDC-42C8-86CA-9F62BDB17539}" dt="2020-09-10T14:57:42.337" v="2517"/>
        <pc:sldMkLst>
          <pc:docMk/>
          <pc:sldMk cId="407953035" sldId="525"/>
        </pc:sldMkLst>
        <pc:spChg chg="mod">
          <ac:chgData name="Wouter Mertens" userId="91c9ff92-b736-4556-9035-2d0ef4d69bef" providerId="ADAL" clId="{EC922E2B-1DDC-42C8-86CA-9F62BDB17539}" dt="2020-09-10T14:56:09.492" v="2447" actId="20577"/>
          <ac:spMkLst>
            <pc:docMk/>
            <pc:sldMk cId="407953035" sldId="525"/>
            <ac:spMk id="2" creationId="{00000000-0000-0000-0000-000000000000}"/>
          </ac:spMkLst>
        </pc:spChg>
        <pc:spChg chg="add mod">
          <ac:chgData name="Wouter Mertens" userId="91c9ff92-b736-4556-9035-2d0ef4d69bef" providerId="ADAL" clId="{EC922E2B-1DDC-42C8-86CA-9F62BDB17539}" dt="2020-09-10T14:54:54.195" v="2435" actId="164"/>
          <ac:spMkLst>
            <pc:docMk/>
            <pc:sldMk cId="407953035" sldId="525"/>
            <ac:spMk id="5" creationId="{BFD4AD84-5D83-4F94-8104-E870DE411333}"/>
          </ac:spMkLst>
        </pc:spChg>
        <pc:spChg chg="del mod">
          <ac:chgData name="Wouter Mertens" userId="91c9ff92-b736-4556-9035-2d0ef4d69bef" providerId="ADAL" clId="{EC922E2B-1DDC-42C8-86CA-9F62BDB17539}" dt="2020-09-10T06:27:13.675" v="1000" actId="478"/>
          <ac:spMkLst>
            <pc:docMk/>
            <pc:sldMk cId="407953035" sldId="525"/>
            <ac:spMk id="6" creationId="{9368F85D-83CF-414C-86B0-38E4AAAE5E2D}"/>
          </ac:spMkLst>
        </pc:spChg>
        <pc:spChg chg="add mod">
          <ac:chgData name="Wouter Mertens" userId="91c9ff92-b736-4556-9035-2d0ef4d69bef" providerId="ADAL" clId="{EC922E2B-1DDC-42C8-86CA-9F62BDB17539}" dt="2020-09-10T14:54:54.195" v="2435" actId="164"/>
          <ac:spMkLst>
            <pc:docMk/>
            <pc:sldMk cId="407953035" sldId="525"/>
            <ac:spMk id="6" creationId="{C1AC86A8-78D1-4F02-9931-42F989F7135C}"/>
          </ac:spMkLst>
        </pc:spChg>
        <pc:spChg chg="add mod">
          <ac:chgData name="Wouter Mertens" userId="91c9ff92-b736-4556-9035-2d0ef4d69bef" providerId="ADAL" clId="{EC922E2B-1DDC-42C8-86CA-9F62BDB17539}" dt="2020-09-10T14:55:07.774" v="2437" actId="164"/>
          <ac:spMkLst>
            <pc:docMk/>
            <pc:sldMk cId="407953035" sldId="525"/>
            <ac:spMk id="9" creationId="{A0A0219B-6D59-4B64-890E-764B45E4C5B5}"/>
          </ac:spMkLst>
        </pc:spChg>
        <pc:spChg chg="add mod">
          <ac:chgData name="Wouter Mertens" userId="91c9ff92-b736-4556-9035-2d0ef4d69bef" providerId="ADAL" clId="{EC922E2B-1DDC-42C8-86CA-9F62BDB17539}" dt="2020-09-10T14:55:07.774" v="2437" actId="164"/>
          <ac:spMkLst>
            <pc:docMk/>
            <pc:sldMk cId="407953035" sldId="525"/>
            <ac:spMk id="10" creationId="{F9A7ACE5-A9A2-4FFC-96F5-FC612BB9C7F0}"/>
          </ac:spMkLst>
        </pc:spChg>
        <pc:spChg chg="add mod">
          <ac:chgData name="Wouter Mertens" userId="91c9ff92-b736-4556-9035-2d0ef4d69bef" providerId="ADAL" clId="{EC922E2B-1DDC-42C8-86CA-9F62BDB17539}" dt="2020-09-10T12:47:45.751" v="2353" actId="1076"/>
          <ac:spMkLst>
            <pc:docMk/>
            <pc:sldMk cId="407953035" sldId="525"/>
            <ac:spMk id="11" creationId="{BD1528F4-99C4-4C28-8A3C-16F1888B4F91}"/>
          </ac:spMkLst>
        </pc:spChg>
        <pc:spChg chg="add mod">
          <ac:chgData name="Wouter Mertens" userId="91c9ff92-b736-4556-9035-2d0ef4d69bef" providerId="ADAL" clId="{EC922E2B-1DDC-42C8-86CA-9F62BDB17539}" dt="2020-09-10T12:47:54.119" v="2356" actId="1076"/>
          <ac:spMkLst>
            <pc:docMk/>
            <pc:sldMk cId="407953035" sldId="525"/>
            <ac:spMk id="12" creationId="{EBDE9906-C542-42EF-970B-96A41D637618}"/>
          </ac:spMkLst>
        </pc:spChg>
        <pc:spChg chg="add mod">
          <ac:chgData name="Wouter Mertens" userId="91c9ff92-b736-4556-9035-2d0ef4d69bef" providerId="ADAL" clId="{EC922E2B-1DDC-42C8-86CA-9F62BDB17539}" dt="2020-09-10T12:48:17.343" v="2362" actId="14100"/>
          <ac:spMkLst>
            <pc:docMk/>
            <pc:sldMk cId="407953035" sldId="525"/>
            <ac:spMk id="13" creationId="{C2280E4A-7A47-4FC1-B542-9B331BB310AE}"/>
          </ac:spMkLst>
        </pc:spChg>
        <pc:spChg chg="add mod">
          <ac:chgData name="Wouter Mertens" userId="91c9ff92-b736-4556-9035-2d0ef4d69bef" providerId="ADAL" clId="{EC922E2B-1DDC-42C8-86CA-9F62BDB17539}" dt="2020-09-10T12:48:32.383" v="2368" actId="1076"/>
          <ac:spMkLst>
            <pc:docMk/>
            <pc:sldMk cId="407953035" sldId="525"/>
            <ac:spMk id="14" creationId="{3EC605D0-9ABF-4ECD-8159-E2C961AE94B0}"/>
          </ac:spMkLst>
        </pc:spChg>
        <pc:spChg chg="add mod">
          <ac:chgData name="Wouter Mertens" userId="91c9ff92-b736-4556-9035-2d0ef4d69bef" providerId="ADAL" clId="{EC922E2B-1DDC-42C8-86CA-9F62BDB17539}" dt="2020-09-10T14:57:06.608" v="2512" actId="14100"/>
          <ac:spMkLst>
            <pc:docMk/>
            <pc:sldMk cId="407953035" sldId="525"/>
            <ac:spMk id="17" creationId="{1F670DB7-0169-4914-8011-F529B48B9168}"/>
          </ac:spMkLst>
        </pc:spChg>
        <pc:grpChg chg="add mod">
          <ac:chgData name="Wouter Mertens" userId="91c9ff92-b736-4556-9035-2d0ef4d69bef" providerId="ADAL" clId="{EC922E2B-1DDC-42C8-86CA-9F62BDB17539}" dt="2020-09-10T14:54:54.195" v="2435" actId="164"/>
          <ac:grpSpMkLst>
            <pc:docMk/>
            <pc:sldMk cId="407953035" sldId="525"/>
            <ac:grpSpMk id="7" creationId="{05AFCA92-DBF8-4815-AE3C-5B46A805CEB5}"/>
          </ac:grpSpMkLst>
        </pc:grpChg>
        <pc:grpChg chg="add mod">
          <ac:chgData name="Wouter Mertens" userId="91c9ff92-b736-4556-9035-2d0ef4d69bef" providerId="ADAL" clId="{EC922E2B-1DDC-42C8-86CA-9F62BDB17539}" dt="2020-09-10T14:55:07.774" v="2437" actId="164"/>
          <ac:grpSpMkLst>
            <pc:docMk/>
            <pc:sldMk cId="407953035" sldId="525"/>
            <ac:grpSpMk id="8" creationId="{EDF5F8E1-B8AB-474B-A827-F31A25B46453}"/>
          </ac:grpSpMkLst>
        </pc:grpChg>
        <pc:picChg chg="add mod">
          <ac:chgData name="Wouter Mertens" userId="91c9ff92-b736-4556-9035-2d0ef4d69bef" providerId="ADAL" clId="{EC922E2B-1DDC-42C8-86CA-9F62BDB17539}" dt="2020-09-10T12:48:20.741" v="2364" actId="1076"/>
          <ac:picMkLst>
            <pc:docMk/>
            <pc:sldMk cId="407953035" sldId="525"/>
            <ac:picMk id="3" creationId="{9C6B8794-3212-4C33-8EA8-1A0193A9D694}"/>
          </ac:picMkLst>
        </pc:picChg>
        <pc:picChg chg="add mod">
          <ac:chgData name="Wouter Mertens" userId="91c9ff92-b736-4556-9035-2d0ef4d69bef" providerId="ADAL" clId="{EC922E2B-1DDC-42C8-86CA-9F62BDB17539}" dt="2020-09-10T06:40:32.783" v="1113" actId="1076"/>
          <ac:picMkLst>
            <pc:docMk/>
            <pc:sldMk cId="407953035" sldId="525"/>
            <ac:picMk id="4" creationId="{54E32A1E-759F-4792-80B2-0A238FE681A5}"/>
          </ac:picMkLst>
        </pc:picChg>
        <pc:picChg chg="del">
          <ac:chgData name="Wouter Mertens" userId="91c9ff92-b736-4556-9035-2d0ef4d69bef" providerId="ADAL" clId="{EC922E2B-1DDC-42C8-86CA-9F62BDB17539}" dt="2020-09-10T06:27:23.876" v="1005" actId="478"/>
          <ac:picMkLst>
            <pc:docMk/>
            <pc:sldMk cId="407953035" sldId="525"/>
            <ac:picMk id="2050" creationId="{681F082B-F366-4FC2-95D6-1DC910EF6CD7}"/>
          </ac:picMkLst>
        </pc:picChg>
        <pc:picChg chg="add del mod">
          <ac:chgData name="Wouter Mertens" userId="91c9ff92-b736-4556-9035-2d0ef4d69bef" providerId="ADAL" clId="{EC922E2B-1DDC-42C8-86CA-9F62BDB17539}" dt="2020-09-10T06:34:45.194" v="1083" actId="478"/>
          <ac:picMkLst>
            <pc:docMk/>
            <pc:sldMk cId="407953035" sldId="525"/>
            <ac:picMk id="2052" creationId="{9B5B0E3D-E965-4C98-8189-DE047AF9A215}"/>
          </ac:picMkLst>
        </pc:picChg>
        <pc:picChg chg="add mod">
          <ac:chgData name="Wouter Mertens" userId="91c9ff92-b736-4556-9035-2d0ef4d69bef" providerId="ADAL" clId="{EC922E2B-1DDC-42C8-86CA-9F62BDB17539}" dt="2020-09-10T14:54:59.935" v="2436" actId="1076"/>
          <ac:picMkLst>
            <pc:docMk/>
            <pc:sldMk cId="407953035" sldId="525"/>
            <ac:picMk id="2054" creationId="{29E72BC6-0298-45E4-BCD3-415262617444}"/>
          </ac:picMkLst>
        </pc:picChg>
        <pc:picChg chg="add mod">
          <ac:chgData name="Wouter Mertens" userId="91c9ff92-b736-4556-9035-2d0ef4d69bef" providerId="ADAL" clId="{EC922E2B-1DDC-42C8-86CA-9F62BDB17539}" dt="2020-09-10T06:40:29.055" v="1112" actId="1076"/>
          <ac:picMkLst>
            <pc:docMk/>
            <pc:sldMk cId="407953035" sldId="525"/>
            <ac:picMk id="2056" creationId="{6F0EA5C6-3D2E-46F5-A192-1273C1604B3C}"/>
          </ac:picMkLst>
        </pc:picChg>
      </pc:sldChg>
      <pc:sldChg chg="del">
        <pc:chgData name="Wouter Mertens" userId="91c9ff92-b736-4556-9035-2d0ef4d69bef" providerId="ADAL" clId="{EC922E2B-1DDC-42C8-86CA-9F62BDB17539}" dt="2020-09-10T06:49:29.998" v="1594" actId="2696"/>
        <pc:sldMkLst>
          <pc:docMk/>
          <pc:sldMk cId="1053229863" sldId="526"/>
        </pc:sldMkLst>
      </pc:sldChg>
      <pc:sldChg chg="del">
        <pc:chgData name="Wouter Mertens" userId="91c9ff92-b736-4556-9035-2d0ef4d69bef" providerId="ADAL" clId="{EC922E2B-1DDC-42C8-86CA-9F62BDB17539}" dt="2020-09-10T06:49:30.062" v="1596" actId="2696"/>
        <pc:sldMkLst>
          <pc:docMk/>
          <pc:sldMk cId="2730565737" sldId="527"/>
        </pc:sldMkLst>
      </pc:sldChg>
      <pc:sldChg chg="addSp modSp add">
        <pc:chgData name="Wouter Mertens" userId="91c9ff92-b736-4556-9035-2d0ef4d69bef" providerId="ADAL" clId="{EC922E2B-1DDC-42C8-86CA-9F62BDB17539}" dt="2020-09-10T17:22:07.697" v="2708" actId="20577"/>
        <pc:sldMkLst>
          <pc:docMk/>
          <pc:sldMk cId="2853363129" sldId="528"/>
        </pc:sldMkLst>
        <pc:spChg chg="mod">
          <ac:chgData name="Wouter Mertens" userId="91c9ff92-b736-4556-9035-2d0ef4d69bef" providerId="ADAL" clId="{EC922E2B-1DDC-42C8-86CA-9F62BDB17539}" dt="2020-09-10T17:22:07.697" v="2708" actId="20577"/>
          <ac:spMkLst>
            <pc:docMk/>
            <pc:sldMk cId="2853363129" sldId="528"/>
            <ac:spMk id="6" creationId="{9368F85D-83CF-414C-86B0-38E4AAAE5E2D}"/>
          </ac:spMkLst>
        </pc:spChg>
        <pc:picChg chg="add mod">
          <ac:chgData name="Wouter Mertens" userId="91c9ff92-b736-4556-9035-2d0ef4d69bef" providerId="ADAL" clId="{EC922E2B-1DDC-42C8-86CA-9F62BDB17539}" dt="2020-09-10T06:17:00.713" v="841" actId="1076"/>
          <ac:picMkLst>
            <pc:docMk/>
            <pc:sldMk cId="2853363129" sldId="528"/>
            <ac:picMk id="3" creationId="{1CC9C758-9BB6-41F6-A172-05D8F7CC807A}"/>
          </ac:picMkLst>
        </pc:picChg>
      </pc:sldChg>
      <pc:sldChg chg="modSp add">
        <pc:chgData name="Wouter Mertens" userId="91c9ff92-b736-4556-9035-2d0ef4d69bef" providerId="ADAL" clId="{EC922E2B-1DDC-42C8-86CA-9F62BDB17539}" dt="2020-09-10T06:45:50.768" v="1289" actId="20577"/>
        <pc:sldMkLst>
          <pc:docMk/>
          <pc:sldMk cId="2790966741" sldId="529"/>
        </pc:sldMkLst>
        <pc:spChg chg="mod">
          <ac:chgData name="Wouter Mertens" userId="91c9ff92-b736-4556-9035-2d0ef4d69bef" providerId="ADAL" clId="{EC922E2B-1DDC-42C8-86CA-9F62BDB17539}" dt="2020-09-10T06:41:31.690" v="1130"/>
          <ac:spMkLst>
            <pc:docMk/>
            <pc:sldMk cId="2790966741" sldId="529"/>
            <ac:spMk id="2" creationId="{00000000-0000-0000-0000-000000000000}"/>
          </ac:spMkLst>
        </pc:spChg>
        <pc:spChg chg="mod">
          <ac:chgData name="Wouter Mertens" userId="91c9ff92-b736-4556-9035-2d0ef4d69bef" providerId="ADAL" clId="{EC922E2B-1DDC-42C8-86CA-9F62BDB17539}" dt="2020-09-10T06:45:50.768" v="1289" actId="20577"/>
          <ac:spMkLst>
            <pc:docMk/>
            <pc:sldMk cId="2790966741" sldId="529"/>
            <ac:spMk id="6" creationId="{9368F85D-83CF-414C-86B0-38E4AAAE5E2D}"/>
          </ac:spMkLst>
        </pc:spChg>
      </pc:sldChg>
      <pc:sldChg chg="add del">
        <pc:chgData name="Wouter Mertens" userId="91c9ff92-b736-4556-9035-2d0ef4d69bef" providerId="ADAL" clId="{EC922E2B-1DDC-42C8-86CA-9F62BDB17539}" dt="2020-09-10T06:18:49.739" v="995"/>
        <pc:sldMkLst>
          <pc:docMk/>
          <pc:sldMk cId="2149631474" sldId="530"/>
        </pc:sldMkLst>
      </pc:sldChg>
      <pc:sldChg chg="addSp delSp modSp add">
        <pc:chgData name="Wouter Mertens" userId="91c9ff92-b736-4556-9035-2d0ef4d69bef" providerId="ADAL" clId="{EC922E2B-1DDC-42C8-86CA-9F62BDB17539}" dt="2020-09-10T14:56:14.348" v="2449" actId="20577"/>
        <pc:sldMkLst>
          <pc:docMk/>
          <pc:sldMk cId="3720703794" sldId="530"/>
        </pc:sldMkLst>
        <pc:spChg chg="mod">
          <ac:chgData name="Wouter Mertens" userId="91c9ff92-b736-4556-9035-2d0ef4d69bef" providerId="ADAL" clId="{EC922E2B-1DDC-42C8-86CA-9F62BDB17539}" dt="2020-09-10T14:56:14.348" v="2449" actId="20577"/>
          <ac:spMkLst>
            <pc:docMk/>
            <pc:sldMk cId="3720703794" sldId="530"/>
            <ac:spMk id="2" creationId="{00000000-0000-0000-0000-000000000000}"/>
          </ac:spMkLst>
        </pc:spChg>
        <pc:spChg chg="add mod">
          <ac:chgData name="Wouter Mertens" userId="91c9ff92-b736-4556-9035-2d0ef4d69bef" providerId="ADAL" clId="{EC922E2B-1DDC-42C8-86CA-9F62BDB17539}" dt="2020-09-10T12:49:35.903" v="2376"/>
          <ac:spMkLst>
            <pc:docMk/>
            <pc:sldMk cId="3720703794" sldId="530"/>
            <ac:spMk id="4" creationId="{CFCB2410-56F5-4D42-8F11-C5F44C7B7B15}"/>
          </ac:spMkLst>
        </pc:spChg>
        <pc:picChg chg="del">
          <ac:chgData name="Wouter Mertens" userId="91c9ff92-b736-4556-9035-2d0ef4d69bef" providerId="ADAL" clId="{EC922E2B-1DDC-42C8-86CA-9F62BDB17539}" dt="2020-09-10T06:28:00.534" v="1012" actId="478"/>
          <ac:picMkLst>
            <pc:docMk/>
            <pc:sldMk cId="3720703794" sldId="530"/>
            <ac:picMk id="3" creationId="{9C6B8794-3212-4C33-8EA8-1A0193A9D694}"/>
          </ac:picMkLst>
        </pc:picChg>
      </pc:sldChg>
      <pc:sldChg chg="addSp delSp modSp add modAnim">
        <pc:chgData name="Wouter Mertens" userId="91c9ff92-b736-4556-9035-2d0ef4d69bef" providerId="ADAL" clId="{EC922E2B-1DDC-42C8-86CA-9F62BDB17539}" dt="2020-09-10T15:02:21.111" v="2622" actId="27636"/>
        <pc:sldMkLst>
          <pc:docMk/>
          <pc:sldMk cId="1764119294" sldId="531"/>
        </pc:sldMkLst>
        <pc:spChg chg="mod">
          <ac:chgData name="Wouter Mertens" userId="91c9ff92-b736-4556-9035-2d0ef4d69bef" providerId="ADAL" clId="{EC922E2B-1DDC-42C8-86CA-9F62BDB17539}" dt="2020-09-10T14:56:19.934" v="2451" actId="20577"/>
          <ac:spMkLst>
            <pc:docMk/>
            <pc:sldMk cId="1764119294" sldId="531"/>
            <ac:spMk id="2" creationId="{00000000-0000-0000-0000-000000000000}"/>
          </ac:spMkLst>
        </pc:spChg>
        <pc:spChg chg="add mod">
          <ac:chgData name="Wouter Mertens" userId="91c9ff92-b736-4556-9035-2d0ef4d69bef" providerId="ADAL" clId="{EC922E2B-1DDC-42C8-86CA-9F62BDB17539}" dt="2020-09-10T14:59:12.269" v="2520" actId="164"/>
          <ac:spMkLst>
            <pc:docMk/>
            <pc:sldMk cId="1764119294" sldId="531"/>
            <ac:spMk id="10" creationId="{A6720CF3-DA14-4081-A629-9A7D51606818}"/>
          </ac:spMkLst>
        </pc:spChg>
        <pc:spChg chg="add mod">
          <ac:chgData name="Wouter Mertens" userId="91c9ff92-b736-4556-9035-2d0ef4d69bef" providerId="ADAL" clId="{EC922E2B-1DDC-42C8-86CA-9F62BDB17539}" dt="2020-09-10T14:59:12.269" v="2520" actId="164"/>
          <ac:spMkLst>
            <pc:docMk/>
            <pc:sldMk cId="1764119294" sldId="531"/>
            <ac:spMk id="11" creationId="{1B4097A0-3D5B-4DF6-838A-A3CCA3175C49}"/>
          </ac:spMkLst>
        </pc:spChg>
        <pc:spChg chg="add del">
          <ac:chgData name="Wouter Mertens" userId="91c9ff92-b736-4556-9035-2d0ef4d69bef" providerId="ADAL" clId="{EC922E2B-1DDC-42C8-86CA-9F62BDB17539}" dt="2020-09-10T12:45:19.370" v="2320"/>
          <ac:spMkLst>
            <pc:docMk/>
            <pc:sldMk cId="1764119294" sldId="531"/>
            <ac:spMk id="12" creationId="{A19D0823-8DF5-4510-A5F8-DF7C2E6BE069}"/>
          </ac:spMkLst>
        </pc:spChg>
        <pc:spChg chg="add del">
          <ac:chgData name="Wouter Mertens" userId="91c9ff92-b736-4556-9035-2d0ef4d69bef" providerId="ADAL" clId="{EC922E2B-1DDC-42C8-86CA-9F62BDB17539}" dt="2020-09-10T12:45:19.370" v="2320"/>
          <ac:spMkLst>
            <pc:docMk/>
            <pc:sldMk cId="1764119294" sldId="531"/>
            <ac:spMk id="13" creationId="{A83B7C93-FB8C-4D4F-B259-39CC4546071C}"/>
          </ac:spMkLst>
        </pc:spChg>
        <pc:spChg chg="add mod">
          <ac:chgData name="Wouter Mertens" userId="91c9ff92-b736-4556-9035-2d0ef4d69bef" providerId="ADAL" clId="{EC922E2B-1DDC-42C8-86CA-9F62BDB17539}" dt="2020-09-10T14:59:19.967" v="2521" actId="164"/>
          <ac:spMkLst>
            <pc:docMk/>
            <pc:sldMk cId="1764119294" sldId="531"/>
            <ac:spMk id="14" creationId="{D725714C-E584-4E61-A98B-530D0D065BF3}"/>
          </ac:spMkLst>
        </pc:spChg>
        <pc:spChg chg="add mod">
          <ac:chgData name="Wouter Mertens" userId="91c9ff92-b736-4556-9035-2d0ef4d69bef" providerId="ADAL" clId="{EC922E2B-1DDC-42C8-86CA-9F62BDB17539}" dt="2020-09-10T14:59:19.967" v="2521" actId="164"/>
          <ac:spMkLst>
            <pc:docMk/>
            <pc:sldMk cId="1764119294" sldId="531"/>
            <ac:spMk id="15" creationId="{542A6E29-5D72-44FA-A160-2CF818A25887}"/>
          </ac:spMkLst>
        </pc:spChg>
        <pc:spChg chg="add mod">
          <ac:chgData name="Wouter Mertens" userId="91c9ff92-b736-4556-9035-2d0ef4d69bef" providerId="ADAL" clId="{EC922E2B-1DDC-42C8-86CA-9F62BDB17539}" dt="2020-09-10T12:47:40.200" v="2352" actId="1076"/>
          <ac:spMkLst>
            <pc:docMk/>
            <pc:sldMk cId="1764119294" sldId="531"/>
            <ac:spMk id="16" creationId="{4BB68E96-5FED-4FFB-B3B4-5AA32792DB5C}"/>
          </ac:spMkLst>
        </pc:spChg>
        <pc:spChg chg="add mod">
          <ac:chgData name="Wouter Mertens" userId="91c9ff92-b736-4556-9035-2d0ef4d69bef" providerId="ADAL" clId="{EC922E2B-1DDC-42C8-86CA-9F62BDB17539}" dt="2020-09-10T15:00:33.969" v="2528" actId="164"/>
          <ac:spMkLst>
            <pc:docMk/>
            <pc:sldMk cId="1764119294" sldId="531"/>
            <ac:spMk id="17" creationId="{1EFA0F21-BA8F-46A8-96A3-8FA70DB8E34A}"/>
          </ac:spMkLst>
        </pc:spChg>
        <pc:spChg chg="add mod">
          <ac:chgData name="Wouter Mertens" userId="91c9ff92-b736-4556-9035-2d0ef4d69bef" providerId="ADAL" clId="{EC922E2B-1DDC-42C8-86CA-9F62BDB17539}" dt="2020-09-10T12:46:46.255" v="2335" actId="1076"/>
          <ac:spMkLst>
            <pc:docMk/>
            <pc:sldMk cId="1764119294" sldId="531"/>
            <ac:spMk id="18" creationId="{F29C7F09-F70A-476F-B93E-4F5D717AD34B}"/>
          </ac:spMkLst>
        </pc:spChg>
        <pc:spChg chg="add mod">
          <ac:chgData name="Wouter Mertens" userId="91c9ff92-b736-4556-9035-2d0ef4d69bef" providerId="ADAL" clId="{EC922E2B-1DDC-42C8-86CA-9F62BDB17539}" dt="2020-09-10T12:47:25.855" v="2348" actId="1076"/>
          <ac:spMkLst>
            <pc:docMk/>
            <pc:sldMk cId="1764119294" sldId="531"/>
            <ac:spMk id="19" creationId="{E458B607-1B18-4EC4-A06D-AFA5EAC5476C}"/>
          </ac:spMkLst>
        </pc:spChg>
        <pc:spChg chg="add mod">
          <ac:chgData name="Wouter Mertens" userId="91c9ff92-b736-4556-9035-2d0ef4d69bef" providerId="ADAL" clId="{EC922E2B-1DDC-42C8-86CA-9F62BDB17539}" dt="2020-09-10T12:47:35.359" v="2351" actId="1076"/>
          <ac:spMkLst>
            <pc:docMk/>
            <pc:sldMk cId="1764119294" sldId="531"/>
            <ac:spMk id="20" creationId="{BBF4C42A-1485-4947-B1E0-C65ADA7CC970}"/>
          </ac:spMkLst>
        </pc:spChg>
        <pc:spChg chg="add mod">
          <ac:chgData name="Wouter Mertens" userId="91c9ff92-b736-4556-9035-2d0ef4d69bef" providerId="ADAL" clId="{EC922E2B-1DDC-42C8-86CA-9F62BDB17539}" dt="2020-09-10T15:00:33.969" v="2528" actId="164"/>
          <ac:spMkLst>
            <pc:docMk/>
            <pc:sldMk cId="1764119294" sldId="531"/>
            <ac:spMk id="21" creationId="{96F02152-C543-49CA-A2DE-2A8E1DB1D566}"/>
          </ac:spMkLst>
        </pc:spChg>
        <pc:spChg chg="add mod">
          <ac:chgData name="Wouter Mertens" userId="91c9ff92-b736-4556-9035-2d0ef4d69bef" providerId="ADAL" clId="{EC922E2B-1DDC-42C8-86CA-9F62BDB17539}" dt="2020-09-10T15:00:33.969" v="2528" actId="164"/>
          <ac:spMkLst>
            <pc:docMk/>
            <pc:sldMk cId="1764119294" sldId="531"/>
            <ac:spMk id="22" creationId="{AE3ECE93-0EAE-45BF-88B4-1670BB2DAAE2}"/>
          </ac:spMkLst>
        </pc:spChg>
        <pc:spChg chg="add mod">
          <ac:chgData name="Wouter Mertens" userId="91c9ff92-b736-4556-9035-2d0ef4d69bef" providerId="ADAL" clId="{EC922E2B-1DDC-42C8-86CA-9F62BDB17539}" dt="2020-09-10T15:02:21.111" v="2622" actId="27636"/>
          <ac:spMkLst>
            <pc:docMk/>
            <pc:sldMk cId="1764119294" sldId="531"/>
            <ac:spMk id="23" creationId="{656FF710-D143-4D1E-8469-4937B9345016}"/>
          </ac:spMkLst>
        </pc:spChg>
        <pc:grpChg chg="add mod">
          <ac:chgData name="Wouter Mertens" userId="91c9ff92-b736-4556-9035-2d0ef4d69bef" providerId="ADAL" clId="{EC922E2B-1DDC-42C8-86CA-9F62BDB17539}" dt="2020-09-10T14:59:12.269" v="2520" actId="164"/>
          <ac:grpSpMkLst>
            <pc:docMk/>
            <pc:sldMk cId="1764119294" sldId="531"/>
            <ac:grpSpMk id="5" creationId="{629822F3-CC47-4307-9BE0-B8C470E5F3B7}"/>
          </ac:grpSpMkLst>
        </pc:grpChg>
        <pc:grpChg chg="add mod">
          <ac:chgData name="Wouter Mertens" userId="91c9ff92-b736-4556-9035-2d0ef4d69bef" providerId="ADAL" clId="{EC922E2B-1DDC-42C8-86CA-9F62BDB17539}" dt="2020-09-10T14:59:19.967" v="2521" actId="164"/>
          <ac:grpSpMkLst>
            <pc:docMk/>
            <pc:sldMk cId="1764119294" sldId="531"/>
            <ac:grpSpMk id="6" creationId="{3F1AE901-9DE3-4569-A041-B540444184E4}"/>
          </ac:grpSpMkLst>
        </pc:grpChg>
        <pc:grpChg chg="add mod">
          <ac:chgData name="Wouter Mertens" userId="91c9ff92-b736-4556-9035-2d0ef4d69bef" providerId="ADAL" clId="{EC922E2B-1DDC-42C8-86CA-9F62BDB17539}" dt="2020-09-10T15:00:33.969" v="2528" actId="164"/>
          <ac:grpSpMkLst>
            <pc:docMk/>
            <pc:sldMk cId="1764119294" sldId="531"/>
            <ac:grpSpMk id="7" creationId="{E31C37C7-0156-48B2-8105-F934CF5C383A}"/>
          </ac:grpSpMkLst>
        </pc:grpChg>
        <pc:picChg chg="mod">
          <ac:chgData name="Wouter Mertens" userId="91c9ff92-b736-4556-9035-2d0ef4d69bef" providerId="ADAL" clId="{EC922E2B-1DDC-42C8-86CA-9F62BDB17539}" dt="2020-09-10T06:39:58.479" v="1106" actId="1076"/>
          <ac:picMkLst>
            <pc:docMk/>
            <pc:sldMk cId="1764119294" sldId="531"/>
            <ac:picMk id="4" creationId="{54E32A1E-759F-4792-80B2-0A238FE681A5}"/>
          </ac:picMkLst>
        </pc:picChg>
        <pc:picChg chg="add mod">
          <ac:chgData name="Wouter Mertens" userId="91c9ff92-b736-4556-9035-2d0ef4d69bef" providerId="ADAL" clId="{EC922E2B-1DDC-42C8-86CA-9F62BDB17539}" dt="2020-09-10T06:40:17.423" v="1111" actId="1076"/>
          <ac:picMkLst>
            <pc:docMk/>
            <pc:sldMk cId="1764119294" sldId="531"/>
            <ac:picMk id="9" creationId="{E688E7D0-F3A1-4E36-8183-9C0CFC6AF820}"/>
          </ac:picMkLst>
        </pc:picChg>
        <pc:picChg chg="del mod">
          <ac:chgData name="Wouter Mertens" userId="91c9ff92-b736-4556-9035-2d0ef4d69bef" providerId="ADAL" clId="{EC922E2B-1DDC-42C8-86CA-9F62BDB17539}" dt="2020-09-10T06:39:53.888" v="1105" actId="478"/>
          <ac:picMkLst>
            <pc:docMk/>
            <pc:sldMk cId="1764119294" sldId="531"/>
            <ac:picMk id="2052" creationId="{9B5B0E3D-E965-4C98-8189-DE047AF9A215}"/>
          </ac:picMkLst>
        </pc:picChg>
        <pc:picChg chg="mod">
          <ac:chgData name="Wouter Mertens" userId="91c9ff92-b736-4556-9035-2d0ef4d69bef" providerId="ADAL" clId="{EC922E2B-1DDC-42C8-86CA-9F62BDB17539}" dt="2020-09-10T06:38:13.687" v="1100" actId="1076"/>
          <ac:picMkLst>
            <pc:docMk/>
            <pc:sldMk cId="1764119294" sldId="531"/>
            <ac:picMk id="2054" creationId="{29E72BC6-0298-45E4-BCD3-415262617444}"/>
          </ac:picMkLst>
        </pc:picChg>
        <pc:picChg chg="add del">
          <ac:chgData name="Wouter Mertens" userId="91c9ff92-b736-4556-9035-2d0ef4d69bef" providerId="ADAL" clId="{EC922E2B-1DDC-42C8-86CA-9F62BDB17539}" dt="2020-09-10T06:35:53.119" v="1085"/>
          <ac:picMkLst>
            <pc:docMk/>
            <pc:sldMk cId="1764119294" sldId="531"/>
            <ac:picMk id="3074" creationId="{DF23D162-42C6-4BA2-A405-054B2993C8A1}"/>
          </ac:picMkLst>
        </pc:picChg>
        <pc:picChg chg="add mod">
          <ac:chgData name="Wouter Mertens" userId="91c9ff92-b736-4556-9035-2d0ef4d69bef" providerId="ADAL" clId="{EC922E2B-1DDC-42C8-86CA-9F62BDB17539}" dt="2020-09-10T12:47:18.941" v="2346" actId="688"/>
          <ac:picMkLst>
            <pc:docMk/>
            <pc:sldMk cId="1764119294" sldId="531"/>
            <ac:picMk id="3076" creationId="{57D48FB1-D436-41A1-86CD-A66DCB66E76A}"/>
          </ac:picMkLst>
        </pc:picChg>
        <pc:picChg chg="add mod">
          <ac:chgData name="Wouter Mertens" userId="91c9ff92-b736-4556-9035-2d0ef4d69bef" providerId="ADAL" clId="{EC922E2B-1DDC-42C8-86CA-9F62BDB17539}" dt="2020-09-10T06:40:11.831" v="1110" actId="1076"/>
          <ac:picMkLst>
            <pc:docMk/>
            <pc:sldMk cId="1764119294" sldId="531"/>
            <ac:picMk id="3078" creationId="{99B92F7C-2EEC-40C8-816D-992E301D0897}"/>
          </ac:picMkLst>
        </pc:picChg>
      </pc:sldChg>
      <pc:sldChg chg="modSp add">
        <pc:chgData name="Wouter Mertens" userId="91c9ff92-b736-4556-9035-2d0ef4d69bef" providerId="ADAL" clId="{EC922E2B-1DDC-42C8-86CA-9F62BDB17539}" dt="2020-09-10T06:48:37.933" v="1586" actId="20577"/>
        <pc:sldMkLst>
          <pc:docMk/>
          <pc:sldMk cId="3398782266" sldId="532"/>
        </pc:sldMkLst>
        <pc:spChg chg="mod">
          <ac:chgData name="Wouter Mertens" userId="91c9ff92-b736-4556-9035-2d0ef4d69bef" providerId="ADAL" clId="{EC922E2B-1DDC-42C8-86CA-9F62BDB17539}" dt="2020-09-10T06:46:49.150" v="1299" actId="20577"/>
          <ac:spMkLst>
            <pc:docMk/>
            <pc:sldMk cId="3398782266" sldId="532"/>
            <ac:spMk id="2" creationId="{00000000-0000-0000-0000-000000000000}"/>
          </ac:spMkLst>
        </pc:spChg>
        <pc:spChg chg="mod">
          <ac:chgData name="Wouter Mertens" userId="91c9ff92-b736-4556-9035-2d0ef4d69bef" providerId="ADAL" clId="{EC922E2B-1DDC-42C8-86CA-9F62BDB17539}" dt="2020-09-10T06:48:37.933" v="1586" actId="20577"/>
          <ac:spMkLst>
            <pc:docMk/>
            <pc:sldMk cId="3398782266" sldId="532"/>
            <ac:spMk id="3" creationId="{00000000-0000-0000-0000-000000000000}"/>
          </ac:spMkLst>
        </pc:spChg>
      </pc:sldChg>
    </pc:docChg>
  </pc:docChgLst>
  <pc:docChgLst>
    <pc:chgData name="Wouter Mertens" userId="91c9ff92-b736-4556-9035-2d0ef4d69bef" providerId="ADAL" clId="{844FD433-2573-4F11-B265-2F6EA89A8E6F}"/>
    <pc:docChg chg="undo custSel addSld modSld">
      <pc:chgData name="Wouter Mertens" userId="91c9ff92-b736-4556-9035-2d0ef4d69bef" providerId="ADAL" clId="{844FD433-2573-4F11-B265-2F6EA89A8E6F}" dt="2020-08-25T12:52:52.697" v="1772" actId="20577"/>
      <pc:docMkLst>
        <pc:docMk/>
      </pc:docMkLst>
      <pc:sldChg chg="modSp">
        <pc:chgData name="Wouter Mertens" userId="91c9ff92-b736-4556-9035-2d0ef4d69bef" providerId="ADAL" clId="{844FD433-2573-4F11-B265-2F6EA89A8E6F}" dt="2020-08-25T09:34:23.810" v="1082" actId="20577"/>
        <pc:sldMkLst>
          <pc:docMk/>
          <pc:sldMk cId="2396740532" sldId="478"/>
        </pc:sldMkLst>
        <pc:spChg chg="mod">
          <ac:chgData name="Wouter Mertens" userId="91c9ff92-b736-4556-9035-2d0ef4d69bef" providerId="ADAL" clId="{844FD433-2573-4F11-B265-2F6EA89A8E6F}" dt="2020-08-25T09:34:23.810" v="1082" actId="20577"/>
          <ac:spMkLst>
            <pc:docMk/>
            <pc:sldMk cId="2396740532" sldId="478"/>
            <ac:spMk id="3" creationId="{00000000-0000-0000-0000-000000000000}"/>
          </ac:spMkLst>
        </pc:spChg>
      </pc:sldChg>
      <pc:sldChg chg="modSp">
        <pc:chgData name="Wouter Mertens" userId="91c9ff92-b736-4556-9035-2d0ef4d69bef" providerId="ADAL" clId="{844FD433-2573-4F11-B265-2F6EA89A8E6F}" dt="2020-08-25T09:06:56.458" v="212" actId="20577"/>
        <pc:sldMkLst>
          <pc:docMk/>
          <pc:sldMk cId="2534810560" sldId="492"/>
        </pc:sldMkLst>
        <pc:spChg chg="mod">
          <ac:chgData name="Wouter Mertens" userId="91c9ff92-b736-4556-9035-2d0ef4d69bef" providerId="ADAL" clId="{844FD433-2573-4F11-B265-2F6EA89A8E6F}" dt="2020-08-25T09:06:24.987" v="140" actId="1076"/>
          <ac:spMkLst>
            <pc:docMk/>
            <pc:sldMk cId="2534810560" sldId="492"/>
            <ac:spMk id="3" creationId="{00000000-0000-0000-0000-000000000000}"/>
          </ac:spMkLst>
        </pc:spChg>
        <pc:spChg chg="mod">
          <ac:chgData name="Wouter Mertens" userId="91c9ff92-b736-4556-9035-2d0ef4d69bef" providerId="ADAL" clId="{844FD433-2573-4F11-B265-2F6EA89A8E6F}" dt="2020-08-25T09:06:56.458" v="212" actId="20577"/>
          <ac:spMkLst>
            <pc:docMk/>
            <pc:sldMk cId="2534810560" sldId="492"/>
            <ac:spMk id="4" creationId="{00000000-0000-0000-0000-000000000000}"/>
          </ac:spMkLst>
        </pc:spChg>
      </pc:sldChg>
      <pc:sldChg chg="modSp">
        <pc:chgData name="Wouter Mertens" userId="91c9ff92-b736-4556-9035-2d0ef4d69bef" providerId="ADAL" clId="{844FD433-2573-4F11-B265-2F6EA89A8E6F}" dt="2020-08-25T09:24:26.033" v="759" actId="20577"/>
        <pc:sldMkLst>
          <pc:docMk/>
          <pc:sldMk cId="2396740532" sldId="508"/>
        </pc:sldMkLst>
        <pc:spChg chg="mod">
          <ac:chgData name="Wouter Mertens" userId="91c9ff92-b736-4556-9035-2d0ef4d69bef" providerId="ADAL" clId="{844FD433-2573-4F11-B265-2F6EA89A8E6F}" dt="2020-08-25T09:20:47.827" v="749" actId="20577"/>
          <ac:spMkLst>
            <pc:docMk/>
            <pc:sldMk cId="2396740532" sldId="508"/>
            <ac:spMk id="2" creationId="{00000000-0000-0000-0000-000000000000}"/>
          </ac:spMkLst>
        </pc:spChg>
        <pc:spChg chg="mod">
          <ac:chgData name="Wouter Mertens" userId="91c9ff92-b736-4556-9035-2d0ef4d69bef" providerId="ADAL" clId="{844FD433-2573-4F11-B265-2F6EA89A8E6F}" dt="2020-08-25T09:24:26.033" v="759" actId="20577"/>
          <ac:spMkLst>
            <pc:docMk/>
            <pc:sldMk cId="2396740532" sldId="508"/>
            <ac:spMk id="3" creationId="{00000000-0000-0000-0000-000000000000}"/>
          </ac:spMkLst>
        </pc:spChg>
      </pc:sldChg>
      <pc:sldChg chg="modSp">
        <pc:chgData name="Wouter Mertens" userId="91c9ff92-b736-4556-9035-2d0ef4d69bef" providerId="ADAL" clId="{844FD433-2573-4F11-B265-2F6EA89A8E6F}" dt="2020-08-25T09:34:09.458" v="1061" actId="20577"/>
        <pc:sldMkLst>
          <pc:docMk/>
          <pc:sldMk cId="1915976442" sldId="520"/>
        </pc:sldMkLst>
        <pc:spChg chg="mod">
          <ac:chgData name="Wouter Mertens" userId="91c9ff92-b736-4556-9035-2d0ef4d69bef" providerId="ADAL" clId="{844FD433-2573-4F11-B265-2F6EA89A8E6F}" dt="2020-08-25T09:28:24.872" v="788" actId="20577"/>
          <ac:spMkLst>
            <pc:docMk/>
            <pc:sldMk cId="1915976442" sldId="520"/>
            <ac:spMk id="2" creationId="{00000000-0000-0000-0000-000000000000}"/>
          </ac:spMkLst>
        </pc:spChg>
        <pc:spChg chg="mod">
          <ac:chgData name="Wouter Mertens" userId="91c9ff92-b736-4556-9035-2d0ef4d69bef" providerId="ADAL" clId="{844FD433-2573-4F11-B265-2F6EA89A8E6F}" dt="2020-08-25T09:34:09.458" v="1061" actId="20577"/>
          <ac:spMkLst>
            <pc:docMk/>
            <pc:sldMk cId="1915976442" sldId="520"/>
            <ac:spMk id="6" creationId="{9368F85D-83CF-414C-86B0-38E4AAAE5E2D}"/>
          </ac:spMkLst>
        </pc:spChg>
      </pc:sldChg>
      <pc:sldChg chg="modSp add">
        <pc:chgData name="Wouter Mertens" userId="91c9ff92-b736-4556-9035-2d0ef4d69bef" providerId="ADAL" clId="{844FD433-2573-4F11-B265-2F6EA89A8E6F}" dt="2020-08-25T09:28:10.308" v="773" actId="20577"/>
        <pc:sldMkLst>
          <pc:docMk/>
          <pc:sldMk cId="3219166540" sldId="523"/>
        </pc:sldMkLst>
        <pc:spChg chg="mod">
          <ac:chgData name="Wouter Mertens" userId="91c9ff92-b736-4556-9035-2d0ef4d69bef" providerId="ADAL" clId="{844FD433-2573-4F11-B265-2F6EA89A8E6F}" dt="2020-08-25T09:28:10.308" v="773" actId="20577"/>
          <ac:spMkLst>
            <pc:docMk/>
            <pc:sldMk cId="3219166540" sldId="523"/>
            <ac:spMk id="3" creationId="{00000000-0000-0000-0000-000000000000}"/>
          </ac:spMkLst>
        </pc:spChg>
      </pc:sldChg>
      <pc:sldChg chg="modSp add">
        <pc:chgData name="Wouter Mertens" userId="91c9ff92-b736-4556-9035-2d0ef4d69bef" providerId="ADAL" clId="{844FD433-2573-4F11-B265-2F6EA89A8E6F}" dt="2020-08-25T09:38:13.431" v="1325" actId="20577"/>
        <pc:sldMkLst>
          <pc:docMk/>
          <pc:sldMk cId="2625406658" sldId="524"/>
        </pc:sldMkLst>
        <pc:spChg chg="mod">
          <ac:chgData name="Wouter Mertens" userId="91c9ff92-b736-4556-9035-2d0ef4d69bef" providerId="ADAL" clId="{844FD433-2573-4F11-B265-2F6EA89A8E6F}" dt="2020-08-25T09:37:52.128" v="1295" actId="20577"/>
          <ac:spMkLst>
            <pc:docMk/>
            <pc:sldMk cId="2625406658" sldId="524"/>
            <ac:spMk id="2" creationId="{00000000-0000-0000-0000-000000000000}"/>
          </ac:spMkLst>
        </pc:spChg>
        <pc:spChg chg="mod">
          <ac:chgData name="Wouter Mertens" userId="91c9ff92-b736-4556-9035-2d0ef4d69bef" providerId="ADAL" clId="{844FD433-2573-4F11-B265-2F6EA89A8E6F}" dt="2020-08-25T09:38:13.431" v="1325" actId="20577"/>
          <ac:spMkLst>
            <pc:docMk/>
            <pc:sldMk cId="2625406658" sldId="524"/>
            <ac:spMk id="6" creationId="{9368F85D-83CF-414C-86B0-38E4AAAE5E2D}"/>
          </ac:spMkLst>
        </pc:spChg>
      </pc:sldChg>
      <pc:sldChg chg="modSp add">
        <pc:chgData name="Wouter Mertens" userId="91c9ff92-b736-4556-9035-2d0ef4d69bef" providerId="ADAL" clId="{844FD433-2573-4F11-B265-2F6EA89A8E6F}" dt="2020-08-25T09:40:01.763" v="1470" actId="20577"/>
        <pc:sldMkLst>
          <pc:docMk/>
          <pc:sldMk cId="407953035" sldId="525"/>
        </pc:sldMkLst>
        <pc:spChg chg="mod">
          <ac:chgData name="Wouter Mertens" userId="91c9ff92-b736-4556-9035-2d0ef4d69bef" providerId="ADAL" clId="{844FD433-2573-4F11-B265-2F6EA89A8E6F}" dt="2020-08-25T09:38:20.443" v="1327" actId="20577"/>
          <ac:spMkLst>
            <pc:docMk/>
            <pc:sldMk cId="407953035" sldId="525"/>
            <ac:spMk id="2" creationId="{00000000-0000-0000-0000-000000000000}"/>
          </ac:spMkLst>
        </pc:spChg>
        <pc:spChg chg="mod">
          <ac:chgData name="Wouter Mertens" userId="91c9ff92-b736-4556-9035-2d0ef4d69bef" providerId="ADAL" clId="{844FD433-2573-4F11-B265-2F6EA89A8E6F}" dt="2020-08-25T09:40:01.763" v="1470" actId="20577"/>
          <ac:spMkLst>
            <pc:docMk/>
            <pc:sldMk cId="407953035" sldId="525"/>
            <ac:spMk id="6" creationId="{9368F85D-83CF-414C-86B0-38E4AAAE5E2D}"/>
          </ac:spMkLst>
        </pc:spChg>
      </pc:sldChg>
      <pc:sldChg chg="modSp add">
        <pc:chgData name="Wouter Mertens" userId="91c9ff92-b736-4556-9035-2d0ef4d69bef" providerId="ADAL" clId="{844FD433-2573-4F11-B265-2F6EA89A8E6F}" dt="2020-08-25T09:40:44.576" v="1576" actId="20577"/>
        <pc:sldMkLst>
          <pc:docMk/>
          <pc:sldMk cId="1053229863" sldId="526"/>
        </pc:sldMkLst>
        <pc:spChg chg="mod">
          <ac:chgData name="Wouter Mertens" userId="91c9ff92-b736-4556-9035-2d0ef4d69bef" providerId="ADAL" clId="{844FD433-2573-4F11-B265-2F6EA89A8E6F}" dt="2020-08-25T09:40:13.951" v="1478" actId="20577"/>
          <ac:spMkLst>
            <pc:docMk/>
            <pc:sldMk cId="1053229863" sldId="526"/>
            <ac:spMk id="2" creationId="{00000000-0000-0000-0000-000000000000}"/>
          </ac:spMkLst>
        </pc:spChg>
        <pc:spChg chg="mod">
          <ac:chgData name="Wouter Mertens" userId="91c9ff92-b736-4556-9035-2d0ef4d69bef" providerId="ADAL" clId="{844FD433-2573-4F11-B265-2F6EA89A8E6F}" dt="2020-08-25T09:40:44.576" v="1576" actId="20577"/>
          <ac:spMkLst>
            <pc:docMk/>
            <pc:sldMk cId="1053229863" sldId="526"/>
            <ac:spMk id="6" creationId="{9368F85D-83CF-414C-86B0-38E4AAAE5E2D}"/>
          </ac:spMkLst>
        </pc:spChg>
      </pc:sldChg>
      <pc:sldChg chg="modSp add">
        <pc:chgData name="Wouter Mertens" userId="91c9ff92-b736-4556-9035-2d0ef4d69bef" providerId="ADAL" clId="{844FD433-2573-4F11-B265-2F6EA89A8E6F}" dt="2020-08-25T12:52:52.697" v="1772" actId="20577"/>
        <pc:sldMkLst>
          <pc:docMk/>
          <pc:sldMk cId="2730565737" sldId="527"/>
        </pc:sldMkLst>
        <pc:spChg chg="mod">
          <ac:chgData name="Wouter Mertens" userId="91c9ff92-b736-4556-9035-2d0ef4d69bef" providerId="ADAL" clId="{844FD433-2573-4F11-B265-2F6EA89A8E6F}" dt="2020-08-25T09:41:24.144" v="1596" actId="20577"/>
          <ac:spMkLst>
            <pc:docMk/>
            <pc:sldMk cId="2730565737" sldId="527"/>
            <ac:spMk id="2" creationId="{00000000-0000-0000-0000-000000000000}"/>
          </ac:spMkLst>
        </pc:spChg>
        <pc:spChg chg="mod">
          <ac:chgData name="Wouter Mertens" userId="91c9ff92-b736-4556-9035-2d0ef4d69bef" providerId="ADAL" clId="{844FD433-2573-4F11-B265-2F6EA89A8E6F}" dt="2020-08-25T12:52:52.697" v="1772" actId="20577"/>
          <ac:spMkLst>
            <pc:docMk/>
            <pc:sldMk cId="2730565737" sldId="527"/>
            <ac:spMk id="6" creationId="{9368F85D-83CF-414C-86B0-38E4AAAE5E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058" cy="49841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443" y="1"/>
            <a:ext cx="2947144" cy="49841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69C2E0-2C65-486E-84EF-8D4EF7E7EE2B}" type="datetimeFigureOut">
              <a:rPr lang="nl-NL"/>
              <a:pPr>
                <a:defRPr/>
              </a:pPr>
              <a:t>10-9-2020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220"/>
            <a:ext cx="2946058" cy="49841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443" y="9428220"/>
            <a:ext cx="2947144" cy="49841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E87292E-3EE2-4E4F-AA21-99F7BB978B8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1062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058" cy="49841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443" y="1"/>
            <a:ext cx="2947144" cy="498419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51F32D-0350-49AB-9BC6-33CDE587FF7E}" type="datetimeFigureOut">
              <a:rPr lang="nl-NL"/>
              <a:pPr>
                <a:defRPr/>
              </a:pPr>
              <a:t>10-9-2020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42" y="4777862"/>
            <a:ext cx="5438792" cy="3906208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220"/>
            <a:ext cx="2946058" cy="49841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443" y="9428220"/>
            <a:ext cx="2947144" cy="49841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0D0217-06DA-4794-9AF0-DF46E35A279E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0227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nl-NL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0D0217-06DA-4794-9AF0-DF46E35A279E}" type="slidenum">
              <a:rPr lang="nl-NL" smtClean="0"/>
              <a:pPr>
                <a:defRPr/>
              </a:pPr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983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1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013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428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76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87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87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524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42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857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75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9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53AB07-BADC-458C-8562-66E4C703750D}" type="slidenum">
              <a:rPr lang="nl-NL" smtClean="0"/>
              <a:pPr>
                <a:defRPr/>
              </a:pPr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600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4312920"/>
            <a:ext cx="12192001" cy="2545080"/>
          </a:xfrm>
          <a:prstGeom prst="rect">
            <a:avLst/>
          </a:prstGeom>
          <a:solidFill>
            <a:srgbClr val="DE251B"/>
          </a:solidFill>
          <a:ln>
            <a:solidFill>
              <a:srgbClr val="DE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-114300" y="3434864"/>
            <a:ext cx="12306300" cy="695176"/>
            <a:chOff x="-114300" y="3099584"/>
            <a:chExt cx="12306300" cy="695176"/>
          </a:xfrm>
        </p:grpSpPr>
        <p:sp>
          <p:nvSpPr>
            <p:cNvPr id="15" name="Rechthoek 14"/>
            <p:cNvSpPr/>
            <p:nvPr userDrawn="1"/>
          </p:nvSpPr>
          <p:spPr>
            <a:xfrm>
              <a:off x="0" y="3162300"/>
              <a:ext cx="12192000" cy="632460"/>
            </a:xfrm>
            <a:prstGeom prst="rect">
              <a:avLst/>
            </a:prstGeom>
            <a:solidFill>
              <a:srgbClr val="53534D"/>
            </a:solidFill>
            <a:ln>
              <a:solidFill>
                <a:srgbClr val="5353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Tekstvak 15"/>
            <p:cNvSpPr txBox="1"/>
            <p:nvPr userDrawn="1"/>
          </p:nvSpPr>
          <p:spPr>
            <a:xfrm>
              <a:off x="-114300" y="3099584"/>
              <a:ext cx="360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3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  <p:sp>
          <p:nvSpPr>
            <p:cNvPr id="17" name="Tekstvak 16"/>
            <p:cNvSpPr txBox="1"/>
            <p:nvPr userDrawn="1"/>
          </p:nvSpPr>
          <p:spPr>
            <a:xfrm>
              <a:off x="66198" y="3247697"/>
              <a:ext cx="845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solutions</a:t>
              </a:r>
            </a:p>
            <a:p>
              <a:r>
                <a:rPr lang="nl-NL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 finance</a:t>
              </a:r>
            </a:p>
          </p:txBody>
        </p:sp>
      </p:grpSp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01" y="967011"/>
            <a:ext cx="2883414" cy="1722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/>
          <p:cNvCxnSpPr/>
          <p:nvPr userDrawn="1"/>
        </p:nvCxnSpPr>
        <p:spPr>
          <a:xfrm>
            <a:off x="297547" y="922909"/>
            <a:ext cx="6953" cy="896982"/>
          </a:xfrm>
          <a:prstGeom prst="line">
            <a:avLst/>
          </a:prstGeom>
          <a:ln w="28575">
            <a:solidFill>
              <a:srgbClr val="DE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/>
          <p:nvPr userDrawn="1"/>
        </p:nvCxnSpPr>
        <p:spPr>
          <a:xfrm>
            <a:off x="303045" y="2041173"/>
            <a:ext cx="13376" cy="4751513"/>
          </a:xfrm>
          <a:prstGeom prst="line">
            <a:avLst/>
          </a:prstGeom>
          <a:ln w="28575">
            <a:solidFill>
              <a:srgbClr val="DE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ep 7"/>
          <p:cNvGrpSpPr/>
          <p:nvPr userDrawn="1"/>
        </p:nvGrpSpPr>
        <p:grpSpPr>
          <a:xfrm>
            <a:off x="-94669" y="697605"/>
            <a:ext cx="12286669" cy="400110"/>
            <a:chOff x="-94669" y="697605"/>
            <a:chExt cx="12286669" cy="400110"/>
          </a:xfrm>
        </p:grpSpPr>
        <p:grpSp>
          <p:nvGrpSpPr>
            <p:cNvPr id="9" name="Groep 8"/>
            <p:cNvGrpSpPr/>
            <p:nvPr userDrawn="1"/>
          </p:nvGrpSpPr>
          <p:grpSpPr>
            <a:xfrm>
              <a:off x="0" y="755903"/>
              <a:ext cx="12192000" cy="333103"/>
              <a:chOff x="0" y="3461656"/>
              <a:chExt cx="12192000" cy="333103"/>
            </a:xfrm>
          </p:grpSpPr>
          <p:sp>
            <p:nvSpPr>
              <p:cNvPr id="11" name="Rechthoek 10"/>
              <p:cNvSpPr/>
              <p:nvPr userDrawn="1"/>
            </p:nvSpPr>
            <p:spPr>
              <a:xfrm>
                <a:off x="0" y="3461656"/>
                <a:ext cx="12192000" cy="333103"/>
              </a:xfrm>
              <a:prstGeom prst="rect">
                <a:avLst/>
              </a:prstGeom>
              <a:solidFill>
                <a:srgbClr val="53534D"/>
              </a:solidFill>
              <a:ln>
                <a:solidFill>
                  <a:srgbClr val="5353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nl-N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Tekstvak 11"/>
              <p:cNvSpPr txBox="1"/>
              <p:nvPr userDrawn="1"/>
            </p:nvSpPr>
            <p:spPr>
              <a:xfrm>
                <a:off x="129736" y="3489707"/>
                <a:ext cx="20151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solutions in finance</a:t>
                </a:r>
              </a:p>
            </p:txBody>
          </p:sp>
        </p:grpSp>
        <p:sp>
          <p:nvSpPr>
            <p:cNvPr id="10" name="Tekstvak 9"/>
            <p:cNvSpPr txBox="1"/>
            <p:nvPr userDrawn="1"/>
          </p:nvSpPr>
          <p:spPr>
            <a:xfrm>
              <a:off x="-94669" y="697605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13" name="Tekstvak 12"/>
          <p:cNvSpPr txBox="1"/>
          <p:nvPr userDrawn="1"/>
        </p:nvSpPr>
        <p:spPr>
          <a:xfrm>
            <a:off x="195629" y="1701780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0" dirty="0">
                <a:solidFill>
                  <a:srgbClr val="DE25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sp>
        <p:nvSpPr>
          <p:cNvPr id="14" name="Tekstvak 13"/>
          <p:cNvSpPr txBox="1"/>
          <p:nvPr userDrawn="1"/>
        </p:nvSpPr>
        <p:spPr>
          <a:xfrm>
            <a:off x="1066800" y="211199"/>
            <a:ext cx="90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62" y="50179"/>
            <a:ext cx="1084008" cy="64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chte verbindingslijn 6"/>
          <p:cNvCxnSpPr/>
          <p:nvPr userDrawn="1"/>
        </p:nvCxnSpPr>
        <p:spPr>
          <a:xfrm>
            <a:off x="297547" y="922909"/>
            <a:ext cx="6953" cy="896982"/>
          </a:xfrm>
          <a:prstGeom prst="line">
            <a:avLst/>
          </a:prstGeom>
          <a:ln w="28575">
            <a:solidFill>
              <a:srgbClr val="DE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 userDrawn="1"/>
        </p:nvCxnSpPr>
        <p:spPr>
          <a:xfrm>
            <a:off x="303045" y="2041173"/>
            <a:ext cx="13376" cy="4751513"/>
          </a:xfrm>
          <a:prstGeom prst="line">
            <a:avLst/>
          </a:prstGeom>
          <a:ln w="28575">
            <a:solidFill>
              <a:srgbClr val="DE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ep 8"/>
          <p:cNvGrpSpPr/>
          <p:nvPr userDrawn="1"/>
        </p:nvGrpSpPr>
        <p:grpSpPr>
          <a:xfrm>
            <a:off x="-94669" y="697605"/>
            <a:ext cx="12286669" cy="400110"/>
            <a:chOff x="-94669" y="697605"/>
            <a:chExt cx="12286669" cy="400110"/>
          </a:xfrm>
        </p:grpSpPr>
        <p:grpSp>
          <p:nvGrpSpPr>
            <p:cNvPr id="10" name="Groep 9"/>
            <p:cNvGrpSpPr/>
            <p:nvPr userDrawn="1"/>
          </p:nvGrpSpPr>
          <p:grpSpPr>
            <a:xfrm>
              <a:off x="0" y="755903"/>
              <a:ext cx="12192000" cy="333103"/>
              <a:chOff x="0" y="3461656"/>
              <a:chExt cx="12192000" cy="333103"/>
            </a:xfrm>
          </p:grpSpPr>
          <p:sp>
            <p:nvSpPr>
              <p:cNvPr id="12" name="Rechthoek 11"/>
              <p:cNvSpPr/>
              <p:nvPr userDrawn="1"/>
            </p:nvSpPr>
            <p:spPr>
              <a:xfrm>
                <a:off x="0" y="3461656"/>
                <a:ext cx="12192000" cy="333103"/>
              </a:xfrm>
              <a:prstGeom prst="rect">
                <a:avLst/>
              </a:prstGeom>
              <a:solidFill>
                <a:srgbClr val="53534D"/>
              </a:solidFill>
              <a:ln>
                <a:solidFill>
                  <a:srgbClr val="5353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nl-N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Tekstvak 12"/>
              <p:cNvSpPr txBox="1"/>
              <p:nvPr userDrawn="1"/>
            </p:nvSpPr>
            <p:spPr>
              <a:xfrm>
                <a:off x="129736" y="3489707"/>
                <a:ext cx="20151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solutions in finance</a:t>
                </a:r>
              </a:p>
            </p:txBody>
          </p:sp>
        </p:grpSp>
        <p:sp>
          <p:nvSpPr>
            <p:cNvPr id="11" name="Tekstvak 10"/>
            <p:cNvSpPr txBox="1"/>
            <p:nvPr userDrawn="1"/>
          </p:nvSpPr>
          <p:spPr>
            <a:xfrm>
              <a:off x="-94669" y="697605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14" name="Tekstvak 13"/>
          <p:cNvSpPr txBox="1"/>
          <p:nvPr userDrawn="1"/>
        </p:nvSpPr>
        <p:spPr>
          <a:xfrm>
            <a:off x="195629" y="1701780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0" dirty="0">
                <a:solidFill>
                  <a:srgbClr val="DE25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sp>
        <p:nvSpPr>
          <p:cNvPr id="15" name="Tekstvak 14"/>
          <p:cNvSpPr txBox="1"/>
          <p:nvPr userDrawn="1"/>
        </p:nvSpPr>
        <p:spPr>
          <a:xfrm>
            <a:off x="1066800" y="211199"/>
            <a:ext cx="90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62" y="50179"/>
            <a:ext cx="1084008" cy="64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/>
          <p:cNvCxnSpPr/>
          <p:nvPr userDrawn="1"/>
        </p:nvCxnSpPr>
        <p:spPr>
          <a:xfrm>
            <a:off x="297547" y="922909"/>
            <a:ext cx="6953" cy="896982"/>
          </a:xfrm>
          <a:prstGeom prst="line">
            <a:avLst/>
          </a:prstGeom>
          <a:ln w="28575">
            <a:solidFill>
              <a:srgbClr val="DE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 userDrawn="1"/>
        </p:nvCxnSpPr>
        <p:spPr>
          <a:xfrm>
            <a:off x="303045" y="2041173"/>
            <a:ext cx="13376" cy="4751513"/>
          </a:xfrm>
          <a:prstGeom prst="line">
            <a:avLst/>
          </a:prstGeom>
          <a:ln w="28575">
            <a:solidFill>
              <a:srgbClr val="DE25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ep 10"/>
          <p:cNvGrpSpPr/>
          <p:nvPr userDrawn="1"/>
        </p:nvGrpSpPr>
        <p:grpSpPr>
          <a:xfrm>
            <a:off x="-94669" y="697605"/>
            <a:ext cx="12286669" cy="400110"/>
            <a:chOff x="-94669" y="697605"/>
            <a:chExt cx="12286669" cy="400110"/>
          </a:xfrm>
        </p:grpSpPr>
        <p:grpSp>
          <p:nvGrpSpPr>
            <p:cNvPr id="12" name="Groep 11"/>
            <p:cNvGrpSpPr/>
            <p:nvPr userDrawn="1"/>
          </p:nvGrpSpPr>
          <p:grpSpPr>
            <a:xfrm>
              <a:off x="0" y="755903"/>
              <a:ext cx="12192000" cy="333103"/>
              <a:chOff x="0" y="3461656"/>
              <a:chExt cx="12192000" cy="333103"/>
            </a:xfrm>
          </p:grpSpPr>
          <p:sp>
            <p:nvSpPr>
              <p:cNvPr id="14" name="Rechthoek 13"/>
              <p:cNvSpPr/>
              <p:nvPr userDrawn="1"/>
            </p:nvSpPr>
            <p:spPr>
              <a:xfrm>
                <a:off x="0" y="3461656"/>
                <a:ext cx="12192000" cy="333103"/>
              </a:xfrm>
              <a:prstGeom prst="rect">
                <a:avLst/>
              </a:prstGeom>
              <a:solidFill>
                <a:srgbClr val="53534D"/>
              </a:solidFill>
              <a:ln>
                <a:solidFill>
                  <a:srgbClr val="5353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nl-N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" name="Tekstvak 14"/>
              <p:cNvSpPr txBox="1"/>
              <p:nvPr userDrawn="1"/>
            </p:nvSpPr>
            <p:spPr>
              <a:xfrm>
                <a:off x="129736" y="3489707"/>
                <a:ext cx="20151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1200" dirty="0">
                    <a:solidFill>
                      <a:schemeClr val="bg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solutions in finance</a:t>
                </a:r>
              </a:p>
            </p:txBody>
          </p:sp>
        </p:grpSp>
        <p:sp>
          <p:nvSpPr>
            <p:cNvPr id="13" name="Tekstvak 12"/>
            <p:cNvSpPr txBox="1"/>
            <p:nvPr userDrawn="1"/>
          </p:nvSpPr>
          <p:spPr>
            <a:xfrm>
              <a:off x="-94669" y="697605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]</a:t>
              </a:r>
            </a:p>
          </p:txBody>
        </p:sp>
      </p:grpSp>
      <p:sp>
        <p:nvSpPr>
          <p:cNvPr id="16" name="Tekstvak 15"/>
          <p:cNvSpPr txBox="1"/>
          <p:nvPr userDrawn="1"/>
        </p:nvSpPr>
        <p:spPr>
          <a:xfrm>
            <a:off x="195629" y="1701780"/>
            <a:ext cx="282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0" dirty="0">
                <a:solidFill>
                  <a:srgbClr val="DE251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sp>
        <p:nvSpPr>
          <p:cNvPr id="17" name="Tekstvak 16"/>
          <p:cNvSpPr txBox="1"/>
          <p:nvPr userDrawn="1"/>
        </p:nvSpPr>
        <p:spPr>
          <a:xfrm>
            <a:off x="1066800" y="211199"/>
            <a:ext cx="900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62" y="50179"/>
            <a:ext cx="1084008" cy="6474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modelstijlen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iextrading.com/1.0/ref-data/symbo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hyperlink" Target="https://cloud.iexapis.com/stable/stock/???/quote?token=TOKEN" TargetMode="External"/><Relationship Id="rId4" Type="http://schemas.openxmlformats.org/officeDocument/2006/relationships/hyperlink" Target="https://cloud.iexapis.com/stable/stock/???/chart/max?token=TOKE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iextrading.com/1.0/ref-data/symbo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880786" y="3541816"/>
            <a:ext cx="3936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Works @ AP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4313" y="4422913"/>
            <a:ext cx="3309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nl-NL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Analyzing your portfolio with an API </a:t>
            </a:r>
          </a:p>
          <a:p>
            <a:pPr algn="ctr"/>
            <a:r>
              <a:rPr lang="nl-NL" sz="14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10-9-2020</a:t>
            </a:r>
          </a:p>
          <a:p>
            <a:pPr algn="ctr"/>
            <a:r>
              <a:rPr lang="nl-NL" sz="14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Wouter Mertens</a:t>
            </a:r>
          </a:p>
          <a:p>
            <a:pPr algn="ctr"/>
            <a:r>
              <a:rPr lang="nl-NL" sz="14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Naarden</a:t>
            </a:r>
          </a:p>
        </p:txBody>
      </p:sp>
    </p:spTree>
    <p:extLst>
      <p:ext uri="{BB962C8B-B14F-4D97-AF65-F5344CB8AC3E}">
        <p14:creationId xmlns:p14="http://schemas.microsoft.com/office/powerpoint/2010/main" val="253481056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Roadmap working with client side API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368F85D-83CF-414C-86B0-38E4AAAE5E2D}"/>
              </a:ext>
            </a:extLst>
          </p:cNvPr>
          <p:cNvSpPr txBox="1"/>
          <p:nvPr/>
        </p:nvSpPr>
        <p:spPr>
          <a:xfrm>
            <a:off x="751850" y="1372902"/>
            <a:ext cx="9782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steps must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taken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 up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pPr marL="342900" indent="-342900">
              <a:buFontTx/>
              <a:buChar char="-"/>
            </a:pP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pPr marL="342900" indent="-342900">
              <a:buFontTx/>
              <a:buChar char="-"/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Handling/ storing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Roadmap - MRA">
            <a:extLst>
              <a:ext uri="{FF2B5EF4-FFF2-40B4-BE49-F238E27FC236}">
                <a16:creationId xmlns:a16="http://schemas.microsoft.com/office/drawing/2014/main" id="{681F082B-F366-4FC2-95D6-1DC910EF6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650" y="5095102"/>
            <a:ext cx="3799350" cy="176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6674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059543" y="1665805"/>
            <a:ext cx="9782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demo we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making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things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stock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stock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examining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portfolio</a:t>
            </a:r>
          </a:p>
          <a:p>
            <a:pPr marL="342900" indent="-342900">
              <a:buFontTx/>
              <a:buChar char="-"/>
            </a:pP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stock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examine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Ticker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five Motives the Apple Search Engine Could Show up Ultimately ...">
            <a:extLst>
              <a:ext uri="{FF2B5EF4-FFF2-40B4-BE49-F238E27FC236}">
                <a16:creationId xmlns:a16="http://schemas.microsoft.com/office/drawing/2014/main" id="{CC7522CF-E3E5-4F01-B9D5-4772A862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655" y="4800439"/>
            <a:ext cx="2128345" cy="21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82266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(API codes we </a:t>
            </a:r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059543" y="1665805"/>
            <a:ext cx="97826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shares:</a:t>
            </a:r>
          </a:p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https://api.iextrading.com/1.0/ref-data/symbols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shares of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stock last 6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(analysis of portfolio)</a:t>
            </a:r>
          </a:p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https://cloud.iexapis.com/stable/stock/</a:t>
            </a:r>
            <a:r>
              <a:rPr lang="nl-N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???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/chart/6m?token=TOKEN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latest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stock (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ticker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https://cloud.iexapis.com/stable/stock/</a:t>
            </a:r>
            <a:r>
              <a:rPr lang="nl-N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???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/quote?token=TOKEN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five Motives the Apple Search Engine Could Show up Ultimately ...">
            <a:extLst>
              <a:ext uri="{FF2B5EF4-FFF2-40B4-BE49-F238E27FC236}">
                <a16:creationId xmlns:a16="http://schemas.microsoft.com/office/drawing/2014/main" id="{CC7522CF-E3E5-4F01-B9D5-4772A862D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655" y="4800439"/>
            <a:ext cx="2128345" cy="21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4796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07" y="2177989"/>
            <a:ext cx="7206128" cy="3603065"/>
          </a:xfrm>
          <a:prstGeom prst="rect">
            <a:avLst/>
          </a:prstGeom>
        </p:spPr>
      </p:pic>
      <p:sp>
        <p:nvSpPr>
          <p:cNvPr id="3" name="Titel 1"/>
          <p:cNvSpPr txBox="1">
            <a:spLocks/>
          </p:cNvSpPr>
          <p:nvPr/>
        </p:nvSpPr>
        <p:spPr bwMode="auto">
          <a:xfrm>
            <a:off x="742519" y="0"/>
            <a:ext cx="9095875" cy="72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F4B19B8-3D4D-4C40-ACE7-774A1612094F}"/>
              </a:ext>
            </a:extLst>
          </p:cNvPr>
          <p:cNvSpPr txBox="1"/>
          <p:nvPr/>
        </p:nvSpPr>
        <p:spPr>
          <a:xfrm>
            <a:off x="1931542" y="5159467"/>
            <a:ext cx="8393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email </a:t>
            </a:r>
            <a:r>
              <a:rPr lang="nl-NL" dirty="0" err="1"/>
              <a:t>to</a:t>
            </a:r>
            <a:r>
              <a:rPr lang="nl-NL" dirty="0"/>
              <a:t> woutermertens@apsupport.nl</a:t>
            </a:r>
          </a:p>
        </p:txBody>
      </p:sp>
    </p:spTree>
    <p:extLst>
      <p:ext uri="{BB962C8B-B14F-4D97-AF65-F5344CB8AC3E}">
        <p14:creationId xmlns:p14="http://schemas.microsoft.com/office/powerpoint/2010/main" val="312194110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Inhoud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059543" y="1665805"/>
            <a:ext cx="9782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DF2916"/>
              </a:buClr>
              <a:buFont typeface="Tahoma" panose="020B0604030504040204" pitchFamily="34" charset="0"/>
              <a:buChar char="]"/>
            </a:pPr>
            <a:r>
              <a:rPr lang="nl-NL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nl-NL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Clr>
                <a:srgbClr val="DF2916"/>
              </a:buClr>
              <a:buFont typeface="Tahoma" panose="020B0604030504040204" pitchFamily="34" charset="0"/>
              <a:buChar char="]"/>
            </a:pPr>
            <a:r>
              <a:rPr lang="nl-NL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nl-N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</a:t>
            </a:r>
            <a:r>
              <a:rPr lang="nl-NL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API’s</a:t>
            </a:r>
            <a:endParaRPr lang="nl-NL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Clr>
                <a:srgbClr val="DF2916"/>
              </a:buClr>
              <a:buFont typeface="Tahoma" panose="020B0604030504040204" pitchFamily="34" charset="0"/>
              <a:buChar char="]"/>
            </a:pPr>
            <a:r>
              <a:rPr lang="nl-N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a client side browser API </a:t>
            </a:r>
            <a:r>
              <a:rPr lang="nl-NL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endParaRPr lang="nl-NL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Clr>
                <a:srgbClr val="DF2916"/>
              </a:buClr>
              <a:buFont typeface="Tahoma" panose="020B0604030504040204" pitchFamily="34" charset="0"/>
              <a:buChar char="]"/>
            </a:pPr>
            <a:r>
              <a:rPr lang="nl-NL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Roadmap</a:t>
            </a:r>
            <a:r>
              <a:rPr lang="nl-N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</a:t>
            </a:r>
            <a:r>
              <a:rPr lang="nl-N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nl-N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side API</a:t>
            </a:r>
          </a:p>
          <a:p>
            <a:pPr marL="800100" lvl="1" indent="-342900">
              <a:buClr>
                <a:srgbClr val="DF2916"/>
              </a:buClr>
              <a:buFont typeface="Tahoma" panose="020B0604030504040204" pitchFamily="34" charset="0"/>
              <a:buChar char="]"/>
            </a:pPr>
            <a:r>
              <a:rPr lang="nl-NL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</a:p>
          <a:p>
            <a:pPr marL="800100" lvl="1" indent="-342900">
              <a:buClr>
                <a:srgbClr val="DF2916"/>
              </a:buClr>
              <a:buFont typeface="Tahoma" panose="020B0604030504040204" pitchFamily="34" charset="0"/>
              <a:buChar char="]"/>
            </a:pPr>
            <a:endParaRPr lang="nl-NL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Table Of Contents Clipart 4 - 400 X 400 - WebComicms.Net">
            <a:extLst>
              <a:ext uri="{FF2B5EF4-FFF2-40B4-BE49-F238E27FC236}">
                <a16:creationId xmlns:a16="http://schemas.microsoft.com/office/drawing/2014/main" id="{0F042488-D983-46E5-A5B0-305B18CC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57" y="242263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4053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nl-N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31132" y="1382026"/>
            <a:ext cx="72727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</a:t>
            </a:r>
            <a:r>
              <a:rPr lang="nl-NL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73475" indent="-3673475">
              <a:tabLst>
                <a:tab pos="3673475" algn="l"/>
              </a:tabLst>
            </a:pP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	Wouter Mertens</a:t>
            </a:r>
          </a:p>
          <a:p>
            <a:pPr marL="3673475" indent="-3673475"/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	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Innovation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Manager</a:t>
            </a:r>
          </a:p>
          <a:p>
            <a:pPr marL="3673475" indent="-3673475"/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	+10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years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73475" indent="-3673475"/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Trained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in:	Finance,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Actuarial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Sciences, IT, Consultancy</a:t>
            </a:r>
          </a:p>
          <a:p>
            <a:pPr marL="3673475" indent="-3673475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Hobby’s:	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(Italy), Wine, Programming 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Clr>
                <a:srgbClr val="DF2916"/>
              </a:buClr>
              <a:buFont typeface="Tahoma" panose="020B0604030504040204" pitchFamily="34" charset="0"/>
              <a:buChar char="]"/>
            </a:pPr>
            <a:endParaRPr lang="nl-NL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Afbeelding 5" descr="Afbeelding met gras, buiten, person, kat&#10;&#10;Automatisch gegenereerde beschrijving">
            <a:extLst>
              <a:ext uri="{FF2B5EF4-FFF2-40B4-BE49-F238E27FC236}">
                <a16:creationId xmlns:a16="http://schemas.microsoft.com/office/drawing/2014/main" id="{18C27EF5-237D-42D7-9F37-49564F5E4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03931" y="2159874"/>
            <a:ext cx="4666593" cy="34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053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nl-N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F259939-8B10-41A7-A4F5-4CA5AD5E3074}"/>
              </a:ext>
            </a:extLst>
          </p:cNvPr>
          <p:cNvSpPr txBox="1"/>
          <p:nvPr/>
        </p:nvSpPr>
        <p:spPr>
          <a:xfrm>
            <a:off x="531132" y="1382026"/>
            <a:ext cx="7272799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</a:t>
            </a:r>
            <a:r>
              <a:rPr lang="nl-NL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 Support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73475" indent="-3673475"/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Founded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in: 	1997</a:t>
            </a:r>
          </a:p>
          <a:p>
            <a:pPr marL="3673475" indent="-3673475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Branche: 	Financial Services</a:t>
            </a:r>
          </a:p>
          <a:p>
            <a:pPr marL="3673475" indent="-3673475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Kind of company:	Consultancy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firm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73475" indent="-3673475"/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employees:	Circa 170</a:t>
            </a:r>
          </a:p>
          <a:p>
            <a:pPr marL="3673475" indent="-3673475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employees:	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employees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relevant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succeed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financial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673475" indent="-3673475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Mission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	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innovative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added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Clr>
                <a:srgbClr val="DF2916"/>
              </a:buClr>
              <a:buFont typeface="Tahoma" panose="020B0604030504040204" pitchFamily="34" charset="0"/>
              <a:buChar char="]"/>
            </a:pPr>
            <a:endParaRPr lang="nl-NL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35C5691-76D7-48D2-BBD6-EEF40B81E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15" y="3428521"/>
            <a:ext cx="401058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6654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</a:t>
            </a:r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API’s</a:t>
            </a:r>
            <a:endParaRPr lang="nl-N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368F85D-83CF-414C-86B0-38E4AAAE5E2D}"/>
              </a:ext>
            </a:extLst>
          </p:cNvPr>
          <p:cNvSpPr txBox="1"/>
          <p:nvPr/>
        </p:nvSpPr>
        <p:spPr>
          <a:xfrm>
            <a:off x="751850" y="1372902"/>
            <a:ext cx="9782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API is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Application Programming Interface. 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API codes but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 are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talking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Browser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API’s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Currently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information is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mostly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shared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API’s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anyone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access data in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A988D3F-4FD8-49A1-82FC-B1D2C7C0D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64" y="4585970"/>
            <a:ext cx="3215136" cy="22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7644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lang="nl-N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</a:t>
            </a:r>
            <a:r>
              <a:rPr lang="nl-N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API’s</a:t>
            </a:r>
            <a:endParaRPr lang="nl-N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368F85D-83CF-414C-86B0-38E4AAAE5E2D}"/>
              </a:ext>
            </a:extLst>
          </p:cNvPr>
          <p:cNvSpPr txBox="1"/>
          <p:nvPr/>
        </p:nvSpPr>
        <p:spPr>
          <a:xfrm>
            <a:off x="751850" y="1372902"/>
            <a:ext cx="9782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hand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have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API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information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browser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 or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versa.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hand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have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API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delivers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information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browser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or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versa.</a:t>
            </a:r>
          </a:p>
          <a:p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 side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information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of IEXcloud.io</a:t>
            </a:r>
          </a:p>
          <a:p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CC9C758-9BB6-41F6-A172-05D8F7CC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64" y="4585970"/>
            <a:ext cx="3215136" cy="227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6312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a get client-side browser API 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C6B8794-3212-4C33-8EA8-1A0193A9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0" y="1743039"/>
            <a:ext cx="1471071" cy="125436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4E32A1E-759F-4792-80B2-0A238FE6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060" y="1743039"/>
            <a:ext cx="1254369" cy="12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 - Free technology icons">
            <a:extLst>
              <a:ext uri="{FF2B5EF4-FFF2-40B4-BE49-F238E27FC236}">
                <a16:creationId xmlns:a16="http://schemas.microsoft.com/office/drawing/2014/main" id="{29E72BC6-0298-45E4-BCD3-41526261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863" y="1725078"/>
            <a:ext cx="1503155" cy="150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ml document | Free Icon">
            <a:extLst>
              <a:ext uri="{FF2B5EF4-FFF2-40B4-BE49-F238E27FC236}">
                <a16:creationId xmlns:a16="http://schemas.microsoft.com/office/drawing/2014/main" id="{6F0EA5C6-3D2E-46F5-A192-1273C1604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901" y="4731841"/>
            <a:ext cx="1809118" cy="180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05AFCA92-DBF8-4815-AE3C-5B46A805CEB5}"/>
              </a:ext>
            </a:extLst>
          </p:cNvPr>
          <p:cNvGrpSpPr/>
          <p:nvPr/>
        </p:nvGrpSpPr>
        <p:grpSpPr>
          <a:xfrm>
            <a:off x="2362151" y="2480008"/>
            <a:ext cx="2133132" cy="472966"/>
            <a:chOff x="2362151" y="2480008"/>
            <a:chExt cx="2133132" cy="472966"/>
          </a:xfrm>
        </p:grpSpPr>
        <p:sp>
          <p:nvSpPr>
            <p:cNvPr id="5" name="Pijl: rechts 4">
              <a:extLst>
                <a:ext uri="{FF2B5EF4-FFF2-40B4-BE49-F238E27FC236}">
                  <a16:creationId xmlns:a16="http://schemas.microsoft.com/office/drawing/2014/main" id="{BFD4AD84-5D83-4F94-8104-E870DE411333}"/>
                </a:ext>
              </a:extLst>
            </p:cNvPr>
            <p:cNvSpPr/>
            <p:nvPr/>
          </p:nvSpPr>
          <p:spPr>
            <a:xfrm>
              <a:off x="2362151" y="2480008"/>
              <a:ext cx="2133132" cy="472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1AC86A8-78D1-4F02-9931-42F989F7135C}"/>
                </a:ext>
              </a:extLst>
            </p:cNvPr>
            <p:cNvSpPr txBox="1"/>
            <p:nvPr/>
          </p:nvSpPr>
          <p:spPr>
            <a:xfrm>
              <a:off x="2582582" y="2531825"/>
              <a:ext cx="1471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err="1"/>
                <a:t>url</a:t>
              </a:r>
              <a:endParaRPr lang="nl-NL" dirty="0"/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EDF5F8E1-B8AB-474B-A827-F31A25B46453}"/>
              </a:ext>
            </a:extLst>
          </p:cNvPr>
          <p:cNvGrpSpPr/>
          <p:nvPr/>
        </p:nvGrpSpPr>
        <p:grpSpPr>
          <a:xfrm>
            <a:off x="6196080" y="2510382"/>
            <a:ext cx="2133132" cy="472966"/>
            <a:chOff x="6196080" y="2510382"/>
            <a:chExt cx="2133132" cy="472966"/>
          </a:xfrm>
        </p:grpSpPr>
        <p:sp>
          <p:nvSpPr>
            <p:cNvPr id="9" name="Pijl: rechts 8">
              <a:extLst>
                <a:ext uri="{FF2B5EF4-FFF2-40B4-BE49-F238E27FC236}">
                  <a16:creationId xmlns:a16="http://schemas.microsoft.com/office/drawing/2014/main" id="{A0A0219B-6D59-4B64-890E-764B45E4C5B5}"/>
                </a:ext>
              </a:extLst>
            </p:cNvPr>
            <p:cNvSpPr/>
            <p:nvPr/>
          </p:nvSpPr>
          <p:spPr>
            <a:xfrm>
              <a:off x="6196080" y="2510382"/>
              <a:ext cx="2133132" cy="472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F9A7ACE5-A9A2-4FFC-96F5-FC612BB9C7F0}"/>
                </a:ext>
              </a:extLst>
            </p:cNvPr>
            <p:cNvSpPr txBox="1"/>
            <p:nvPr/>
          </p:nvSpPr>
          <p:spPr>
            <a:xfrm>
              <a:off x="6527110" y="2531825"/>
              <a:ext cx="1471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/>
                <a:t>http </a:t>
              </a:r>
              <a:r>
                <a:rPr lang="nl-NL" dirty="0" err="1"/>
                <a:t>request</a:t>
              </a:r>
              <a:endParaRPr lang="nl-NL" dirty="0"/>
            </a:p>
          </p:txBody>
        </p:sp>
      </p:grpSp>
      <p:sp>
        <p:nvSpPr>
          <p:cNvPr id="11" name="Pijl: rechts 10">
            <a:extLst>
              <a:ext uri="{FF2B5EF4-FFF2-40B4-BE49-F238E27FC236}">
                <a16:creationId xmlns:a16="http://schemas.microsoft.com/office/drawing/2014/main" id="{BD1528F4-99C4-4C28-8A3C-16F1888B4F91}"/>
              </a:ext>
            </a:extLst>
          </p:cNvPr>
          <p:cNvSpPr/>
          <p:nvPr/>
        </p:nvSpPr>
        <p:spPr>
          <a:xfrm rot="5400000">
            <a:off x="8268792" y="3752534"/>
            <a:ext cx="1254370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EBDE9906-C542-42EF-970B-96A41D637618}"/>
              </a:ext>
            </a:extLst>
          </p:cNvPr>
          <p:cNvSpPr/>
          <p:nvPr/>
        </p:nvSpPr>
        <p:spPr>
          <a:xfrm rot="16200000">
            <a:off x="9051345" y="3752534"/>
            <a:ext cx="1254370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C2280E4A-7A47-4FC1-B542-9B331BB310AE}"/>
              </a:ext>
            </a:extLst>
          </p:cNvPr>
          <p:cNvSpPr/>
          <p:nvPr/>
        </p:nvSpPr>
        <p:spPr>
          <a:xfrm rot="10800000">
            <a:off x="6196080" y="1937620"/>
            <a:ext cx="2133132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3EC605D0-9ABF-4ECD-8159-E2C961AE94B0}"/>
              </a:ext>
            </a:extLst>
          </p:cNvPr>
          <p:cNvSpPr/>
          <p:nvPr/>
        </p:nvSpPr>
        <p:spPr>
          <a:xfrm rot="10800000">
            <a:off x="2343589" y="1874193"/>
            <a:ext cx="2133132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1F670DB7-0169-4914-8011-F529B48B9168}"/>
              </a:ext>
            </a:extLst>
          </p:cNvPr>
          <p:cNvSpPr txBox="1">
            <a:spLocks/>
          </p:cNvSpPr>
          <p:nvPr/>
        </p:nvSpPr>
        <p:spPr bwMode="auto">
          <a:xfrm>
            <a:off x="751849" y="4211933"/>
            <a:ext cx="5775261" cy="72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Getting a static website (no database)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a Server</a:t>
            </a:r>
          </a:p>
        </p:txBody>
      </p:sp>
    </p:spTree>
    <p:extLst>
      <p:ext uri="{BB962C8B-B14F-4D97-AF65-F5344CB8AC3E}">
        <p14:creationId xmlns:p14="http://schemas.microsoft.com/office/powerpoint/2010/main" val="4079530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a get client-side browser API work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C6B8794-3212-4C33-8EA8-1A0193A9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50" y="1743039"/>
            <a:ext cx="1471071" cy="125436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4E32A1E-759F-4792-80B2-0A238FE6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879" y="1743039"/>
            <a:ext cx="1254369" cy="125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rver - Free technology icons">
            <a:extLst>
              <a:ext uri="{FF2B5EF4-FFF2-40B4-BE49-F238E27FC236}">
                <a16:creationId xmlns:a16="http://schemas.microsoft.com/office/drawing/2014/main" id="{29E72BC6-0298-45E4-BCD3-41526261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642" y="1743039"/>
            <a:ext cx="1503155" cy="150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le exe icon vector">
            <a:extLst>
              <a:ext uri="{FF2B5EF4-FFF2-40B4-BE49-F238E27FC236}">
                <a16:creationId xmlns:a16="http://schemas.microsoft.com/office/drawing/2014/main" id="{57D48FB1-D436-41A1-86CD-A66DCB66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500" y="4548903"/>
            <a:ext cx="1707438" cy="17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ml document | Free Icon">
            <a:extLst>
              <a:ext uri="{FF2B5EF4-FFF2-40B4-BE49-F238E27FC236}">
                <a16:creationId xmlns:a16="http://schemas.microsoft.com/office/drawing/2014/main" id="{E688E7D0-F3A1-4E36-8183-9C0CFC6AF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677" y="4854211"/>
            <a:ext cx="1203317" cy="12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atabase Icon - Free Download, PNG and Vector">
            <a:extLst>
              <a:ext uri="{FF2B5EF4-FFF2-40B4-BE49-F238E27FC236}">
                <a16:creationId xmlns:a16="http://schemas.microsoft.com/office/drawing/2014/main" id="{99B92F7C-2EEC-40C8-816D-992E301D0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57" y="4747715"/>
            <a:ext cx="1309813" cy="1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id="{629822F3-CC47-4307-9BE0-B8C470E5F3B7}"/>
              </a:ext>
            </a:extLst>
          </p:cNvPr>
          <p:cNvGrpSpPr/>
          <p:nvPr/>
        </p:nvGrpSpPr>
        <p:grpSpPr>
          <a:xfrm>
            <a:off x="2380935" y="2359483"/>
            <a:ext cx="1854230" cy="472966"/>
            <a:chOff x="2380935" y="2359483"/>
            <a:chExt cx="1854230" cy="472966"/>
          </a:xfrm>
        </p:grpSpPr>
        <p:sp>
          <p:nvSpPr>
            <p:cNvPr id="10" name="Pijl: rechts 9">
              <a:extLst>
                <a:ext uri="{FF2B5EF4-FFF2-40B4-BE49-F238E27FC236}">
                  <a16:creationId xmlns:a16="http://schemas.microsoft.com/office/drawing/2014/main" id="{A6720CF3-DA14-4081-A629-9A7D51606818}"/>
                </a:ext>
              </a:extLst>
            </p:cNvPr>
            <p:cNvSpPr/>
            <p:nvPr/>
          </p:nvSpPr>
          <p:spPr>
            <a:xfrm>
              <a:off x="2380935" y="2359483"/>
              <a:ext cx="1854230" cy="472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1B4097A0-3D5B-4DF6-838A-A3CCA3175C49}"/>
                </a:ext>
              </a:extLst>
            </p:cNvPr>
            <p:cNvSpPr txBox="1"/>
            <p:nvPr/>
          </p:nvSpPr>
          <p:spPr>
            <a:xfrm>
              <a:off x="2514441" y="2424829"/>
              <a:ext cx="1471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 err="1"/>
                <a:t>url</a:t>
              </a:r>
              <a:endParaRPr lang="nl-NL" dirty="0"/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3F1AE901-9DE3-4569-A041-B540444184E4}"/>
              </a:ext>
            </a:extLst>
          </p:cNvPr>
          <p:cNvGrpSpPr/>
          <p:nvPr/>
        </p:nvGrpSpPr>
        <p:grpSpPr>
          <a:xfrm>
            <a:off x="5830677" y="2321195"/>
            <a:ext cx="2478823" cy="472966"/>
            <a:chOff x="5830677" y="2321195"/>
            <a:chExt cx="2478823" cy="472966"/>
          </a:xfrm>
        </p:grpSpPr>
        <p:sp>
          <p:nvSpPr>
            <p:cNvPr id="14" name="Pijl: rechts 13">
              <a:extLst>
                <a:ext uri="{FF2B5EF4-FFF2-40B4-BE49-F238E27FC236}">
                  <a16:creationId xmlns:a16="http://schemas.microsoft.com/office/drawing/2014/main" id="{D725714C-E584-4E61-A98B-530D0D065BF3}"/>
                </a:ext>
              </a:extLst>
            </p:cNvPr>
            <p:cNvSpPr/>
            <p:nvPr/>
          </p:nvSpPr>
          <p:spPr>
            <a:xfrm>
              <a:off x="5830677" y="2321195"/>
              <a:ext cx="2478823" cy="472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542A6E29-5D72-44FA-A160-2CF818A25887}"/>
                </a:ext>
              </a:extLst>
            </p:cNvPr>
            <p:cNvSpPr txBox="1"/>
            <p:nvPr/>
          </p:nvSpPr>
          <p:spPr>
            <a:xfrm>
              <a:off x="6361123" y="2375019"/>
              <a:ext cx="14710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/>
                <a:t>http </a:t>
              </a:r>
              <a:r>
                <a:rPr lang="nl-NL" dirty="0" err="1"/>
                <a:t>request</a:t>
              </a:r>
              <a:endParaRPr lang="nl-NL" dirty="0"/>
            </a:p>
          </p:txBody>
        </p:sp>
      </p:grp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4BB68E96-5FED-4FFB-B3B4-5AA32792DB5C}"/>
              </a:ext>
            </a:extLst>
          </p:cNvPr>
          <p:cNvSpPr/>
          <p:nvPr/>
        </p:nvSpPr>
        <p:spPr>
          <a:xfrm rot="5400000">
            <a:off x="8486483" y="3819702"/>
            <a:ext cx="1254370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F29C7F09-F70A-476F-B93E-4F5D717AD34B}"/>
              </a:ext>
            </a:extLst>
          </p:cNvPr>
          <p:cNvSpPr/>
          <p:nvPr/>
        </p:nvSpPr>
        <p:spPr>
          <a:xfrm>
            <a:off x="9677987" y="5504955"/>
            <a:ext cx="1254370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E458B607-1B18-4EC4-A06D-AFA5EAC5476C}"/>
              </a:ext>
            </a:extLst>
          </p:cNvPr>
          <p:cNvSpPr/>
          <p:nvPr/>
        </p:nvSpPr>
        <p:spPr>
          <a:xfrm rot="10800000">
            <a:off x="9677987" y="4970937"/>
            <a:ext cx="1254370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Pijl: rechts 19">
            <a:extLst>
              <a:ext uri="{FF2B5EF4-FFF2-40B4-BE49-F238E27FC236}">
                <a16:creationId xmlns:a16="http://schemas.microsoft.com/office/drawing/2014/main" id="{BBF4C42A-1485-4947-B1E0-C65ADA7CC970}"/>
              </a:ext>
            </a:extLst>
          </p:cNvPr>
          <p:cNvSpPr/>
          <p:nvPr/>
        </p:nvSpPr>
        <p:spPr>
          <a:xfrm rot="10800000">
            <a:off x="7157272" y="5182949"/>
            <a:ext cx="1254370" cy="472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E31C37C7-0156-48B2-8105-F934CF5C383A}"/>
              </a:ext>
            </a:extLst>
          </p:cNvPr>
          <p:cNvGrpSpPr/>
          <p:nvPr/>
        </p:nvGrpSpPr>
        <p:grpSpPr>
          <a:xfrm>
            <a:off x="2380935" y="1743039"/>
            <a:ext cx="6251317" cy="2480826"/>
            <a:chOff x="2380935" y="1743039"/>
            <a:chExt cx="6251317" cy="2480826"/>
          </a:xfrm>
        </p:grpSpPr>
        <p:sp>
          <p:nvSpPr>
            <p:cNvPr id="17" name="Pijl: rechts 16">
              <a:extLst>
                <a:ext uri="{FF2B5EF4-FFF2-40B4-BE49-F238E27FC236}">
                  <a16:creationId xmlns:a16="http://schemas.microsoft.com/office/drawing/2014/main" id="{1EFA0F21-BA8F-46A8-96A3-8FA70DB8E34A}"/>
                </a:ext>
              </a:extLst>
            </p:cNvPr>
            <p:cNvSpPr/>
            <p:nvPr/>
          </p:nvSpPr>
          <p:spPr>
            <a:xfrm rot="19078025">
              <a:off x="6548576" y="3750899"/>
              <a:ext cx="2083676" cy="472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Pijl: rechts 20">
              <a:extLst>
                <a:ext uri="{FF2B5EF4-FFF2-40B4-BE49-F238E27FC236}">
                  <a16:creationId xmlns:a16="http://schemas.microsoft.com/office/drawing/2014/main" id="{96F02152-C543-49CA-A2DE-2A8E1DB1D566}"/>
                </a:ext>
              </a:extLst>
            </p:cNvPr>
            <p:cNvSpPr/>
            <p:nvPr/>
          </p:nvSpPr>
          <p:spPr>
            <a:xfrm rot="10800000">
              <a:off x="5830676" y="1743039"/>
              <a:ext cx="2478823" cy="472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Pijl: rechts 21">
              <a:extLst>
                <a:ext uri="{FF2B5EF4-FFF2-40B4-BE49-F238E27FC236}">
                  <a16:creationId xmlns:a16="http://schemas.microsoft.com/office/drawing/2014/main" id="{AE3ECE93-0EAE-45BF-88B4-1670BB2DAAE2}"/>
                </a:ext>
              </a:extLst>
            </p:cNvPr>
            <p:cNvSpPr/>
            <p:nvPr/>
          </p:nvSpPr>
          <p:spPr>
            <a:xfrm rot="10800000">
              <a:off x="2380935" y="1848229"/>
              <a:ext cx="1740515" cy="4729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3" name="Titel 1">
            <a:extLst>
              <a:ext uri="{FF2B5EF4-FFF2-40B4-BE49-F238E27FC236}">
                <a16:creationId xmlns:a16="http://schemas.microsoft.com/office/drawing/2014/main" id="{656FF710-D143-4D1E-8469-4937B9345016}"/>
              </a:ext>
            </a:extLst>
          </p:cNvPr>
          <p:cNvSpPr txBox="1">
            <a:spLocks/>
          </p:cNvSpPr>
          <p:nvPr/>
        </p:nvSpPr>
        <p:spPr bwMode="auto">
          <a:xfrm>
            <a:off x="420419" y="3862277"/>
            <a:ext cx="5775261" cy="88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client-side API (Get) works like getting data from a </a:t>
            </a: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website (database)</a:t>
            </a:r>
          </a:p>
        </p:txBody>
      </p:sp>
    </p:spTree>
    <p:extLst>
      <p:ext uri="{BB962C8B-B14F-4D97-AF65-F5344CB8AC3E}">
        <p14:creationId xmlns:p14="http://schemas.microsoft.com/office/powerpoint/2010/main" val="17641192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751850" y="0"/>
            <a:ext cx="9095875" cy="7281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a get client-side browser API work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FCB2410-56F5-4D42-8F11-C5F44C7B7B15}"/>
              </a:ext>
            </a:extLst>
          </p:cNvPr>
          <p:cNvSpPr txBox="1"/>
          <p:nvPr/>
        </p:nvSpPr>
        <p:spPr>
          <a:xfrm>
            <a:off x="1204686" y="3013501"/>
            <a:ext cx="9782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Show </a:t>
            </a:r>
            <a:r>
              <a:rPr lang="nl-NL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stocks API</a:t>
            </a:r>
          </a:p>
          <a:p>
            <a:pPr algn="ctr"/>
            <a:r>
              <a:rPr lang="nl-NL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https://api.iextrading.com/1.0/ref-data/symbols</a:t>
            </a:r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nl-NL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0379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AP Support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29881</TotalTime>
  <Words>501</Words>
  <Application>Microsoft Office PowerPoint</Application>
  <PresentationFormat>Breedbeeld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AP Support</vt:lpstr>
      <vt:lpstr>PowerPoint-presentatie</vt:lpstr>
      <vt:lpstr>Inhoud</vt:lpstr>
      <vt:lpstr>Introduction</vt:lpstr>
      <vt:lpstr>Introduction</vt:lpstr>
      <vt:lpstr>What are API’s</vt:lpstr>
      <vt:lpstr>What are API’s</vt:lpstr>
      <vt:lpstr>How does a get client-side browser API work</vt:lpstr>
      <vt:lpstr>How does a get client-side browser API work</vt:lpstr>
      <vt:lpstr>How does a get client-side browser API work</vt:lpstr>
      <vt:lpstr>Roadmap working with client side API</vt:lpstr>
      <vt:lpstr>Demo</vt:lpstr>
      <vt:lpstr>Demo (API codes we will be using)</vt:lpstr>
      <vt:lpstr>PowerPoint-presentatie</vt:lpstr>
    </vt:vector>
  </TitlesOfParts>
  <Company>Akkermans &amp; Partners Support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Wendy Peters | Akkermans &amp; Partners Support</dc:creator>
  <cp:lastModifiedBy>Wouter Mertens</cp:lastModifiedBy>
  <cp:revision>1251</cp:revision>
  <cp:lastPrinted>2015-09-23T15:00:11Z</cp:lastPrinted>
  <dcterms:created xsi:type="dcterms:W3CDTF">2014-07-07T14:44:32Z</dcterms:created>
  <dcterms:modified xsi:type="dcterms:W3CDTF">2020-09-10T17:22:11Z</dcterms:modified>
</cp:coreProperties>
</file>