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5"/>
  </p:sldMasterIdLst>
  <p:notesMasterIdLst>
    <p:notesMasterId r:id="rId7"/>
  </p:notesMasterIdLst>
  <p:sldIdLst>
    <p:sldId id="256" r:id="rId6"/>
  </p:sldIdLst>
  <p:sldSz cx="30279975" cy="21388388"/>
  <p:notesSz cx="9144000" cy="6858000"/>
  <p:defaultTextStyle>
    <a:defPPr>
      <a:defRPr lang="en-US"/>
    </a:defPPr>
    <a:lvl1pPr marL="0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40018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80036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20054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60071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200089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40107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80125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20143" algn="l" defTabSz="2480036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DB95C-605E-4B4E-90B4-25C5E1307AB7}" v="34" dt="2025-01-26T20:33:2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09" autoAdjust="0"/>
  </p:normalViewPr>
  <p:slideViewPr>
    <p:cSldViewPr snapToGrid="0" snapToObjects="1">
      <p:cViewPr>
        <p:scale>
          <a:sx n="33" d="100"/>
          <a:sy n="33" d="100"/>
        </p:scale>
        <p:origin x="2130" y="432"/>
      </p:cViewPr>
      <p:guideLst>
        <p:guide orient="horz" pos="6736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20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Fahmi Septian" userId="f39d259d-1123-4c2e-86ba-59c1289d059c" providerId="ADAL" clId="{4A0DB95C-605E-4B4E-90B4-25C5E1307AB7}"/>
    <pc:docChg chg="undo redo custSel modSld">
      <pc:chgData name="[Student] Fahmi Septian" userId="f39d259d-1123-4c2e-86ba-59c1289d059c" providerId="ADAL" clId="{4A0DB95C-605E-4B4E-90B4-25C5E1307AB7}" dt="2025-01-26T20:45:17.873" v="2045" actId="20577"/>
      <pc:docMkLst>
        <pc:docMk/>
      </pc:docMkLst>
      <pc:sldChg chg="addSp delSp modSp mod">
        <pc:chgData name="[Student] Fahmi Septian" userId="f39d259d-1123-4c2e-86ba-59c1289d059c" providerId="ADAL" clId="{4A0DB95C-605E-4B4E-90B4-25C5E1307AB7}" dt="2025-01-26T20:45:17.873" v="2045" actId="20577"/>
        <pc:sldMkLst>
          <pc:docMk/>
          <pc:sldMk cId="186553672" sldId="256"/>
        </pc:sldMkLst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4" creationId="{4CD2EE65-932F-4822-8E05-CB66930599FB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6" creationId="{F24C4CFB-C642-4D28-498B-61F1B64655EB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8" creationId="{310DABEB-445D-8A9A-5091-08A61E4EAE26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10" creationId="{F7DDE739-8214-C2C5-AB53-27356E992B8E}"/>
          </ac:spMkLst>
        </pc:spChg>
        <pc:spChg chg="mod">
          <ac:chgData name="[Student] Fahmi Septian" userId="f39d259d-1123-4c2e-86ba-59c1289d059c" providerId="ADAL" clId="{4A0DB95C-605E-4B4E-90B4-25C5E1307AB7}" dt="2025-01-26T19:39:16.046" v="1151" actId="21"/>
          <ac:spMkLst>
            <pc:docMk/>
            <pc:sldMk cId="186553672" sldId="256"/>
            <ac:spMk id="12" creationId="{00000000-0000-0000-0000-000000000000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13" creationId="{90F84118-653E-F242-C1E3-34FD8836D9EF}"/>
          </ac:spMkLst>
        </pc:spChg>
        <pc:spChg chg="mod">
          <ac:chgData name="[Student] Fahmi Septian" userId="f39d259d-1123-4c2e-86ba-59c1289d059c" providerId="ADAL" clId="{4A0DB95C-605E-4B4E-90B4-25C5E1307AB7}" dt="2025-01-22T15:18:19.748" v="30" actId="20577"/>
          <ac:spMkLst>
            <pc:docMk/>
            <pc:sldMk cId="186553672" sldId="256"/>
            <ac:spMk id="16" creationId="{00000000-0000-0000-0000-000000000000}"/>
          </ac:spMkLst>
        </pc:spChg>
        <pc:spChg chg="mod">
          <ac:chgData name="[Student] Fahmi Septian" userId="f39d259d-1123-4c2e-86ba-59c1289d059c" providerId="ADAL" clId="{4A0DB95C-605E-4B4E-90B4-25C5E1307AB7}" dt="2025-01-22T15:37:18.725" v="178" actId="120"/>
          <ac:spMkLst>
            <pc:docMk/>
            <pc:sldMk cId="186553672" sldId="256"/>
            <ac:spMk id="17" creationId="{00000000-0000-0000-0000-000000000000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19" creationId="{3E7BE0B9-35E3-BF5B-9E9A-D4FC6EBC3F36}"/>
          </ac:spMkLst>
        </pc:spChg>
        <pc:spChg chg="mod">
          <ac:chgData name="[Student] Fahmi Septian" userId="f39d259d-1123-4c2e-86ba-59c1289d059c" providerId="ADAL" clId="{4A0DB95C-605E-4B4E-90B4-25C5E1307AB7}" dt="2025-01-26T20:15:12.370" v="1582" actId="6549"/>
          <ac:spMkLst>
            <pc:docMk/>
            <pc:sldMk cId="186553672" sldId="256"/>
            <ac:spMk id="20" creationId="{00000000-0000-0000-0000-000000000000}"/>
          </ac:spMkLst>
        </pc:spChg>
        <pc:spChg chg="mod">
          <ac:chgData name="[Student] Fahmi Septian" userId="f39d259d-1123-4c2e-86ba-59c1289d059c" providerId="ADAL" clId="{4A0DB95C-605E-4B4E-90B4-25C5E1307AB7}" dt="2025-01-26T20:45:17.873" v="2045" actId="20577"/>
          <ac:spMkLst>
            <pc:docMk/>
            <pc:sldMk cId="186553672" sldId="256"/>
            <ac:spMk id="21" creationId="{00000000-0000-0000-0000-000000000000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24" creationId="{A8667B9A-1B86-FB85-922B-2145203901F3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26" creationId="{2881EBDF-8854-A963-20D5-9A8BA3B8B481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28" creationId="{9A85F9FB-8A66-8994-CF86-F0E453BAB024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30" creationId="{45AE0C05-B917-7CAC-587C-1E5AA1DA98A9}"/>
          </ac:spMkLst>
        </pc:spChg>
        <pc:spChg chg="add mod">
          <ac:chgData name="[Student] Fahmi Septian" userId="f39d259d-1123-4c2e-86ba-59c1289d059c" providerId="ADAL" clId="{4A0DB95C-605E-4B4E-90B4-25C5E1307AB7}" dt="2025-01-26T18:18:20.690" v="742"/>
          <ac:spMkLst>
            <pc:docMk/>
            <pc:sldMk cId="186553672" sldId="256"/>
            <ac:spMk id="32" creationId="{ACBDA643-80AF-13E4-A2C1-80E97DC8991D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34" creationId="{DD84E4F8-82AF-0D08-62E9-B58DBB3B8F68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36" creationId="{237ED711-7D6D-E75F-A727-20C9FA3605D7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38" creationId="{CBD7A845-FBA5-2F1D-EE26-D8C5C873684E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40" creationId="{738670FB-C1A1-2C5E-F377-E87000B0BEB8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42" creationId="{BB00F1AE-62F2-CF15-BE7D-36423D3A8022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44" creationId="{B26F9CC3-E4A5-9442-2B64-FD84BC96FC82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46" creationId="{B7419D94-4043-2368-F0E6-9D0AA5CDE8C3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48" creationId="{CB133993-ECA8-0466-7927-49A32D4238F6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50" creationId="{88056B70-C6EF-8A7B-2103-76191B6350F6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52" creationId="{11E974A5-3444-A1BE-09A9-B1A35E1BBF58}"/>
          </ac:spMkLst>
        </pc:spChg>
        <pc:spChg chg="add mod">
          <ac:chgData name="[Student] Fahmi Septian" userId="f39d259d-1123-4c2e-86ba-59c1289d059c" providerId="ADAL" clId="{4A0DB95C-605E-4B4E-90B4-25C5E1307AB7}" dt="2025-01-26T18:24:25.656" v="775" actId="2711"/>
          <ac:spMkLst>
            <pc:docMk/>
            <pc:sldMk cId="186553672" sldId="256"/>
            <ac:spMk id="54" creationId="{F10CCF35-8DC9-8498-EA83-39C53A0B777E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57" creationId="{F9EC114D-8FA5-73F8-54AB-C1221907ECF0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58" creationId="{8875338B-A602-DD31-1CE3-3F1D2F1DB163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60" creationId="{AB848B94-D2A4-08E9-580B-82F7F82B6397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63" creationId="{E7A0D609-CF1F-DC3F-2CBF-5FC21AE37B7E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65" creationId="{9AB30E3D-5B1F-0982-0C07-4783E290A59E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68" creationId="{6DFE3BC6-BEC6-57DE-0AD6-DC793A5BFC65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70" creationId="{1A746751-D17E-2BFB-57CF-EA4EB70CF619}"/>
          </ac:spMkLst>
        </pc:spChg>
        <pc:spChg chg="mod">
          <ac:chgData name="[Student] Fahmi Septian" userId="f39d259d-1123-4c2e-86ba-59c1289d059c" providerId="ADAL" clId="{4A0DB95C-605E-4B4E-90B4-25C5E1307AB7}" dt="2025-01-26T18:57:13.851" v="797" actId="20577"/>
          <ac:spMkLst>
            <pc:docMk/>
            <pc:sldMk cId="186553672" sldId="256"/>
            <ac:spMk id="73" creationId="{9784072F-66BA-AE8B-4302-DCC666AC255A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74" creationId="{AD9031FE-1E90-BA5A-64EE-0387D1FD3C8F}"/>
          </ac:spMkLst>
        </pc:spChg>
        <pc:spChg chg="mod">
          <ac:chgData name="[Student] Fahmi Septian" userId="f39d259d-1123-4c2e-86ba-59c1289d059c" providerId="ADAL" clId="{4A0DB95C-605E-4B4E-90B4-25C5E1307AB7}" dt="2025-01-26T18:55:21.571" v="779"/>
          <ac:spMkLst>
            <pc:docMk/>
            <pc:sldMk cId="186553672" sldId="256"/>
            <ac:spMk id="78" creationId="{C3370A15-8D1A-B160-66BE-60EA7B7B33A5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80" creationId="{67DF1441-5860-5448-1A67-2CD6FA6A0E58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81" creationId="{8E57940A-51B3-28D6-0764-CEA76FD89099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83" creationId="{CB0DC360-8229-7A14-EDCC-95C748783033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86" creationId="{FA28B5D3-DF1F-47DF-D894-2BE801DF0963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88" creationId="{BD9A4B3C-5A52-8246-652E-5E42935C4BB6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91" creationId="{671F2199-794D-5EF4-B224-B6057D8F8928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93" creationId="{2227885D-DD6A-AE1F-C75F-DCC15965DD2A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96" creationId="{80460950-3826-0534-0AFE-FB969AC6C99C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97" creationId="{B6304C9F-AF68-9CB3-1B87-CD3C9DAE1E6C}"/>
          </ac:spMkLst>
        </pc:spChg>
        <pc:spChg chg="mod">
          <ac:chgData name="[Student] Fahmi Septian" userId="f39d259d-1123-4c2e-86ba-59c1289d059c" providerId="ADAL" clId="{4A0DB95C-605E-4B4E-90B4-25C5E1307AB7}" dt="2025-01-26T19:26:23.328" v="1030" actId="208"/>
          <ac:spMkLst>
            <pc:docMk/>
            <pc:sldMk cId="186553672" sldId="256"/>
            <ac:spMk id="101" creationId="{07CCEEAA-4A0B-45E9-E718-6D453F37D85A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03" creationId="{A7D3AA5E-A745-EBC1-4565-A9E95199982E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04" creationId="{625D3BD5-65AF-1142-868F-A294C29534DB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06" creationId="{1FB7813D-D78F-74ED-D620-AFD9195E39A6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09" creationId="{F65CD460-B3D1-EE1D-0945-C241CDC618C6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11" creationId="{2D0D736D-AB27-7C7B-6B5A-9F4B7B51ECE6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14" creationId="{C4255AF9-C1B6-5566-D0FB-BDCC5B822471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16" creationId="{BB1A07B6-054E-DDB6-01DB-486D26139256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19" creationId="{593FA73A-CB6F-90D2-E2C1-770822692936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20" creationId="{F5D913DB-B90E-F15D-E687-1C2E725505BE}"/>
          </ac:spMkLst>
        </pc:spChg>
        <pc:spChg chg="mod">
          <ac:chgData name="[Student] Fahmi Septian" userId="f39d259d-1123-4c2e-86ba-59c1289d059c" providerId="ADAL" clId="{4A0DB95C-605E-4B4E-90B4-25C5E1307AB7}" dt="2025-01-26T19:34:53.503" v="1085"/>
          <ac:spMkLst>
            <pc:docMk/>
            <pc:sldMk cId="186553672" sldId="256"/>
            <ac:spMk id="124" creationId="{5478CF6D-CE7F-16A5-C5EF-4E076ECDA467}"/>
          </ac:spMkLst>
        </pc:spChg>
        <pc:spChg chg="add mod">
          <ac:chgData name="[Student] Fahmi Septian" userId="f39d259d-1123-4c2e-86ba-59c1289d059c" providerId="ADAL" clId="{4A0DB95C-605E-4B4E-90B4-25C5E1307AB7}" dt="2025-01-26T19:40:09.105" v="1157" actId="164"/>
          <ac:spMkLst>
            <pc:docMk/>
            <pc:sldMk cId="186553672" sldId="256"/>
            <ac:spMk id="126" creationId="{0F64D4ED-3320-0532-74F8-D05624359E92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28" creationId="{EDC418BF-A9AD-E4CF-7768-FA8C84585698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29" creationId="{6705BF69-65CB-1FB9-DA3A-D6A73A307E53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31" creationId="{FC207162-6CCB-DEC9-F8E4-543DB69652C9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34" creationId="{6A7F7C63-C9FE-FB34-DF19-03D21B17AF03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36" creationId="{5483822B-C4A6-7556-D6DB-34EB275E3BF3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39" creationId="{A8677BBC-A7DB-8001-E40A-05A1E1E0433C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41" creationId="{8423CEC9-5DBE-E82B-B9D4-C270B3EE13AB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44" creationId="{5BF2B928-E08A-0365-38DB-E2590154F3C5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45" creationId="{507E8D4B-A08F-3928-60DE-E6DA181BAEDC}"/>
          </ac:spMkLst>
        </pc:spChg>
        <pc:spChg chg="mod">
          <ac:chgData name="[Student] Fahmi Septian" userId="f39d259d-1123-4c2e-86ba-59c1289d059c" providerId="ADAL" clId="{4A0DB95C-605E-4B4E-90B4-25C5E1307AB7}" dt="2025-01-26T19:39:06.070" v="1149"/>
          <ac:spMkLst>
            <pc:docMk/>
            <pc:sldMk cId="186553672" sldId="256"/>
            <ac:spMk id="149" creationId="{826578A3-79B3-25D9-4233-41AB75BE513E}"/>
          </ac:spMkLst>
        </pc:spChg>
        <pc:spChg chg="add mod">
          <ac:chgData name="[Student] Fahmi Septian" userId="f39d259d-1123-4c2e-86ba-59c1289d059c" providerId="ADAL" clId="{4A0DB95C-605E-4B4E-90B4-25C5E1307AB7}" dt="2025-01-26T20:31:23.615" v="1941" actId="20577"/>
          <ac:spMkLst>
            <pc:docMk/>
            <pc:sldMk cId="186553672" sldId="256"/>
            <ac:spMk id="155" creationId="{EAC0F273-695B-A444-CDA2-93A0D74AEF6D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56" creationId="{C573EAF5-682C-A5FC-A48C-6750550ADB9A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57" creationId="{E2E8DF3C-0E10-CCD3-7609-F6194378402D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63" creationId="{C8F82C47-5287-E382-20D1-D22B0ADB5525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64" creationId="{259E008C-37BB-6E6E-A20C-A12E98A15A01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66" creationId="{E6D573CA-4B59-5DCF-5F2E-D4160A32680B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70" creationId="{8EE1F120-3638-94B9-3E54-59E0F241F457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72" creationId="{24FCE575-08E8-FBCE-6198-DF455C9DC963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77" creationId="{CCA9BD81-7521-1621-7EE9-17C1CAE8FBC4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79" creationId="{3492BFDE-FC64-F582-3AC4-9A4DC0715D07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81" creationId="{0F0886AE-8962-6369-52C1-9562BD768D67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86" creationId="{68DAB1CA-540C-3957-5181-38C6ED9EF358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87" creationId="{6D2274BF-0930-0994-0E97-BD5EE89D677F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89" creationId="{60553F0E-B499-9E7C-3735-3645612B8D8D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91" creationId="{A8ADCE82-BD95-F4EF-A956-AFA9174E070B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96" creationId="{454B44BE-D752-B0EA-8B40-05439109598D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97" creationId="{64D2FF0E-7483-CF64-0672-213DF765BF68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199" creationId="{1FB94C09-3B43-9CFD-147B-6D3A4B3CC0A1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201" creationId="{E60D076B-9171-1CE2-F4DA-9320778070FF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206" creationId="{5FA45B8B-DFB6-E4C1-E8A5-ACBEC412CB63}"/>
          </ac:spMkLst>
        </pc:spChg>
        <pc:spChg chg="add mod">
          <ac:chgData name="[Student] Fahmi Septian" userId="f39d259d-1123-4c2e-86ba-59c1289d059c" providerId="ADAL" clId="{4A0DB95C-605E-4B4E-90B4-25C5E1307AB7}" dt="2025-01-26T20:21:06.296" v="1727" actId="1076"/>
          <ac:spMkLst>
            <pc:docMk/>
            <pc:sldMk cId="186553672" sldId="256"/>
            <ac:spMk id="207" creationId="{117622AC-B640-68AD-5DFC-2A2D8228C9B4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08" creationId="{4F19F31C-CF32-AD1D-7DF9-79BD58B4C0C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09" creationId="{CC4A5041-39FB-AEA4-4958-3A01CB8DCC6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15" creationId="{BC50E9F2-49E9-1C5D-70EC-C2F7F1D4D89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16" creationId="{7F8DD20A-ECB8-415D-F68B-B90AC51DA95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18" creationId="{A1360EA4-B3EB-ED7B-BF8A-B1D0D652E8AD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22" creationId="{9A706205-1F2F-567B-8AE3-35D9B45E2643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24" creationId="{8EA7EFFB-9F2E-1C58-2906-D859DABCBF57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29" creationId="{C345B6C5-213A-FBC4-9419-8EADD0C9A43A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31" creationId="{5B48D0FE-7340-24F7-3D19-2C3DA53D9ABD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33" creationId="{18B775FA-8F0D-D596-A545-8BF19C2A5969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38" creationId="{A3F450FA-77C4-53DE-2F12-8D950C1E17B1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39" creationId="{39CA803A-05AB-38B4-66D1-46BDBE7B4899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41" creationId="{319A7546-3153-1FA7-6DA3-C1481EAADF9D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43" creationId="{2877F62D-D146-3DBF-764E-A67AA0A5881E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48" creationId="{24F8EBFE-01EC-2A3F-1784-5802B497ACDB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49" creationId="{84F3EF29-62EB-5AB5-44DE-1D362058105C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51" creationId="{6D72F795-C7D6-3DE5-0345-B97C66177B9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53" creationId="{0841891A-32EB-99B7-CE1C-086C65D93B00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58" creationId="{DA4A83D7-1869-C4AF-AB29-AAA519AB693B}"/>
          </ac:spMkLst>
        </pc:spChg>
        <pc:spChg chg="add mod">
          <ac:chgData name="[Student] Fahmi Septian" userId="f39d259d-1123-4c2e-86ba-59c1289d059c" providerId="ADAL" clId="{4A0DB95C-605E-4B4E-90B4-25C5E1307AB7}" dt="2025-01-26T20:21:20.545" v="1728"/>
          <ac:spMkLst>
            <pc:docMk/>
            <pc:sldMk cId="186553672" sldId="256"/>
            <ac:spMk id="259" creationId="{29A691BA-8B98-1A2B-FCC7-B1B1B818EBF4}"/>
          </ac:spMkLst>
        </pc:spChg>
        <pc:spChg chg="add mod">
          <ac:chgData name="[Student] Fahmi Septian" userId="f39d259d-1123-4c2e-86ba-59c1289d059c" providerId="ADAL" clId="{4A0DB95C-605E-4B4E-90B4-25C5E1307AB7}" dt="2025-01-26T20:42:00.747" v="2013" actId="20577"/>
          <ac:spMkLst>
            <pc:docMk/>
            <pc:sldMk cId="186553672" sldId="256"/>
            <ac:spMk id="261" creationId="{C395EEF1-B388-8E38-1459-619295846B8B}"/>
          </ac:spMkLst>
        </pc:spChg>
        <pc:spChg chg="add mod">
          <ac:chgData name="[Student] Fahmi Septian" userId="f39d259d-1123-4c2e-86ba-59c1289d059c" providerId="ADAL" clId="{4A0DB95C-605E-4B4E-90B4-25C5E1307AB7}" dt="2025-01-26T20:25:30.223" v="1836" actId="571"/>
          <ac:spMkLst>
            <pc:docMk/>
            <pc:sldMk cId="186553672" sldId="256"/>
            <ac:spMk id="263" creationId="{692F6BB6-43C7-4388-1716-4958758793FE}"/>
          </ac:spMkLst>
        </pc:spChg>
        <pc:spChg chg="add mod">
          <ac:chgData name="[Student] Fahmi Septian" userId="f39d259d-1123-4c2e-86ba-59c1289d059c" providerId="ADAL" clId="{4A0DB95C-605E-4B4E-90B4-25C5E1307AB7}" dt="2025-01-26T20:32:47.002" v="1961" actId="20577"/>
          <ac:spMkLst>
            <pc:docMk/>
            <pc:sldMk cId="186553672" sldId="256"/>
            <ac:spMk id="264" creationId="{DE3D5BE6-FAA7-D682-12BF-C993DD36B691}"/>
          </ac:spMkLst>
        </pc:spChg>
        <pc:spChg chg="add mod">
          <ac:chgData name="[Student] Fahmi Septian" userId="f39d259d-1123-4c2e-86ba-59c1289d059c" providerId="ADAL" clId="{4A0DB95C-605E-4B4E-90B4-25C5E1307AB7}" dt="2025-01-26T20:35:02.690" v="1999" actId="20577"/>
          <ac:spMkLst>
            <pc:docMk/>
            <pc:sldMk cId="186553672" sldId="256"/>
            <ac:spMk id="268" creationId="{C97F84AB-F871-24D4-56A9-D17AC63A639C}"/>
          </ac:spMkLst>
        </pc:spChg>
        <pc:grpChg chg="add del mod">
          <ac:chgData name="[Student] Fahmi Septian" userId="f39d259d-1123-4c2e-86ba-59c1289d059c" providerId="ADAL" clId="{4A0DB95C-605E-4B4E-90B4-25C5E1307AB7}" dt="2025-01-26T18:55:04.097" v="778" actId="478"/>
          <ac:grpSpMkLst>
            <pc:docMk/>
            <pc:sldMk cId="186553672" sldId="256"/>
            <ac:grpSpMk id="55" creationId="{FA0A43B9-6687-1D93-0531-F2955CC2328C}"/>
          </ac:grpSpMkLst>
        </pc:grpChg>
        <pc:grpChg chg="add del mod">
          <ac:chgData name="[Student] Fahmi Septian" userId="f39d259d-1123-4c2e-86ba-59c1289d059c" providerId="ADAL" clId="{4A0DB95C-605E-4B4E-90B4-25C5E1307AB7}" dt="2025-01-26T19:00:46.126" v="811" actId="478"/>
          <ac:grpSpMkLst>
            <pc:docMk/>
            <pc:sldMk cId="186553672" sldId="256"/>
            <ac:grpSpMk id="56" creationId="{165AA9B2-99EF-0AC4-C6FA-96A42A5F148A}"/>
          </ac:grpSpMkLst>
        </pc:grpChg>
        <pc:grpChg chg="add mod">
          <ac:chgData name="[Student] Fahmi Septian" userId="f39d259d-1123-4c2e-86ba-59c1289d059c" providerId="ADAL" clId="{4A0DB95C-605E-4B4E-90B4-25C5E1307AB7}" dt="2025-01-26T19:40:09.105" v="1157" actId="164"/>
          <ac:grpSpMkLst>
            <pc:docMk/>
            <pc:sldMk cId="186553672" sldId="256"/>
            <ac:grpSpMk id="79" creationId="{8422837B-455C-95B5-BA40-B0890302AFC7}"/>
          </ac:grpSpMkLst>
        </pc:grpChg>
        <pc:grpChg chg="add mod">
          <ac:chgData name="[Student] Fahmi Septian" userId="f39d259d-1123-4c2e-86ba-59c1289d059c" providerId="ADAL" clId="{4A0DB95C-605E-4B4E-90B4-25C5E1307AB7}" dt="2025-01-26T19:34:53.503" v="1085"/>
          <ac:grpSpMkLst>
            <pc:docMk/>
            <pc:sldMk cId="186553672" sldId="256"/>
            <ac:grpSpMk id="102" creationId="{BA94471C-B703-3895-6727-3E796BE7BBC3}"/>
          </ac:grpSpMkLst>
        </pc:grpChg>
        <pc:grpChg chg="add mod">
          <ac:chgData name="[Student] Fahmi Septian" userId="f39d259d-1123-4c2e-86ba-59c1289d059c" providerId="ADAL" clId="{4A0DB95C-605E-4B4E-90B4-25C5E1307AB7}" dt="2025-01-26T19:39:06.070" v="1149"/>
          <ac:grpSpMkLst>
            <pc:docMk/>
            <pc:sldMk cId="186553672" sldId="256"/>
            <ac:grpSpMk id="127" creationId="{2001FC24-89B7-FB84-8F02-8626F7022C41}"/>
          </ac:grpSpMkLst>
        </pc:grpChg>
        <pc:grpChg chg="add mod">
          <ac:chgData name="[Student] Fahmi Septian" userId="f39d259d-1123-4c2e-86ba-59c1289d059c" providerId="ADAL" clId="{4A0DB95C-605E-4B4E-90B4-25C5E1307AB7}" dt="2025-01-26T19:40:09.105" v="1157" actId="164"/>
          <ac:grpSpMkLst>
            <pc:docMk/>
            <pc:sldMk cId="186553672" sldId="256"/>
            <ac:grpSpMk id="150" creationId="{B5A0E019-E3A1-28E4-D579-93F3C9226883}"/>
          </ac:grpSpMkLst>
        </pc:grpChg>
        <pc:picChg chg="add mod">
          <ac:chgData name="[Student] Fahmi Septian" userId="f39d259d-1123-4c2e-86ba-59c1289d059c" providerId="ADAL" clId="{4A0DB95C-605E-4B4E-90B4-25C5E1307AB7}" dt="2025-01-26T18:20:24.537" v="751" actId="1076"/>
          <ac:picMkLst>
            <pc:docMk/>
            <pc:sldMk cId="186553672" sldId="256"/>
            <ac:picMk id="33" creationId="{733F595B-EC43-C4B1-789F-4AF6D2022250}"/>
          </ac:picMkLst>
        </pc:picChg>
        <pc:picChg chg="add del mod">
          <ac:chgData name="[Student] Fahmi Septian" userId="f39d259d-1123-4c2e-86ba-59c1289d059c" providerId="ADAL" clId="{4A0DB95C-605E-4B4E-90B4-25C5E1307AB7}" dt="2025-01-26T19:37:37.825" v="1147" actId="478"/>
          <ac:picMkLst>
            <pc:docMk/>
            <pc:sldMk cId="186553672" sldId="256"/>
            <ac:picMk id="125" creationId="{DB7729B3-5487-5FB8-D57D-95C36B695966}"/>
          </ac:picMkLst>
        </pc:picChg>
        <pc:picChg chg="add mod ord">
          <ac:chgData name="[Student] Fahmi Septian" userId="f39d259d-1123-4c2e-86ba-59c1289d059c" providerId="ADAL" clId="{4A0DB95C-605E-4B4E-90B4-25C5E1307AB7}" dt="2025-01-26T20:25:49.522" v="1853" actId="1036"/>
          <ac:picMkLst>
            <pc:docMk/>
            <pc:sldMk cId="186553672" sldId="256"/>
            <ac:picMk id="152" creationId="{25BB9F12-E504-8852-6BBC-4D3528B4DC97}"/>
          </ac:picMkLst>
        </pc:picChg>
        <pc:picChg chg="add mod ord">
          <ac:chgData name="[Student] Fahmi Septian" userId="f39d259d-1123-4c2e-86ba-59c1289d059c" providerId="ADAL" clId="{4A0DB95C-605E-4B4E-90B4-25C5E1307AB7}" dt="2025-01-26T20:25:49.522" v="1853" actId="1036"/>
          <ac:picMkLst>
            <pc:docMk/>
            <pc:sldMk cId="186553672" sldId="256"/>
            <ac:picMk id="154" creationId="{882A5C56-28B6-7B36-427E-81ADB8F5DFBE}"/>
          </ac:picMkLst>
        </pc:picChg>
        <pc:picChg chg="add mod">
          <ac:chgData name="[Student] Fahmi Septian" userId="f39d259d-1123-4c2e-86ba-59c1289d059c" providerId="ADAL" clId="{4A0DB95C-605E-4B4E-90B4-25C5E1307AB7}" dt="2025-01-26T20:23:36.540" v="1780" actId="1037"/>
          <ac:picMkLst>
            <pc:docMk/>
            <pc:sldMk cId="186553672" sldId="256"/>
            <ac:picMk id="260" creationId="{23BA33FC-CCE7-39DD-1920-7D335B942DC0}"/>
          </ac:picMkLst>
        </pc:picChg>
        <pc:picChg chg="add mod">
          <ac:chgData name="[Student] Fahmi Septian" userId="f39d259d-1123-4c2e-86ba-59c1289d059c" providerId="ADAL" clId="{4A0DB95C-605E-4B4E-90B4-25C5E1307AB7}" dt="2025-01-26T20:25:30.223" v="1836" actId="571"/>
          <ac:picMkLst>
            <pc:docMk/>
            <pc:sldMk cId="186553672" sldId="256"/>
            <ac:picMk id="262" creationId="{3AC7C92B-7915-7F25-CE71-429EF57F68C9}"/>
          </ac:picMkLst>
        </pc:picChg>
        <pc:picChg chg="add mod ord modCrop">
          <ac:chgData name="[Student] Fahmi Septian" userId="f39d259d-1123-4c2e-86ba-59c1289d059c" providerId="ADAL" clId="{4A0DB95C-605E-4B4E-90B4-25C5E1307AB7}" dt="2025-01-26T20:32:26.624" v="1952" actId="1076"/>
          <ac:picMkLst>
            <pc:docMk/>
            <pc:sldMk cId="186553672" sldId="256"/>
            <ac:picMk id="266" creationId="{DED117FF-5FD2-B684-A573-5C32B85A89C5}"/>
          </ac:picMkLst>
        </pc:picChg>
        <pc:picChg chg="add mod ord modCrop">
          <ac:chgData name="[Student] Fahmi Septian" userId="f39d259d-1123-4c2e-86ba-59c1289d059c" providerId="ADAL" clId="{4A0DB95C-605E-4B4E-90B4-25C5E1307AB7}" dt="2025-01-26T20:34:46.154" v="1986" actId="167"/>
          <ac:picMkLst>
            <pc:docMk/>
            <pc:sldMk cId="186553672" sldId="256"/>
            <ac:picMk id="267" creationId="{2A309ED8-7B05-DD6F-03CA-4923C086AEE0}"/>
          </ac:picMkLst>
        </pc:pic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5" creationId="{4A83759C-4DC2-C628-8C2B-2118C2D8598E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7" creationId="{DC8695A7-B4F8-7A73-BF43-FE40FBBE257C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9" creationId="{7747A121-5BC3-6C9B-549F-4A629618BBEA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11" creationId="{74C4F8F9-C790-BE26-53EC-8D3374A2C481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14" creationId="{D409010B-5633-A52F-7CE5-A71D476944F3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23" creationId="{F26E9ABB-EA88-24B9-8E4D-352D446609E2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25" creationId="{63C0A22C-C715-5FDC-C94B-F008036DF81D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27" creationId="{2FAC7E77-9E57-41DA-D6F4-43313DB645DE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29" creationId="{829560A2-909A-9F9C-CC24-0E1194D76ABD}"/>
          </ac:cxnSpMkLst>
        </pc:cxnChg>
        <pc:cxnChg chg="add mod">
          <ac:chgData name="[Student] Fahmi Septian" userId="f39d259d-1123-4c2e-86ba-59c1289d059c" providerId="ADAL" clId="{4A0DB95C-605E-4B4E-90B4-25C5E1307AB7}" dt="2025-01-26T18:18:20.690" v="742"/>
          <ac:cxnSpMkLst>
            <pc:docMk/>
            <pc:sldMk cId="186553672" sldId="256"/>
            <ac:cxnSpMk id="31" creationId="{4D9D94F9-FA60-95B9-3872-84A6EF696579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35" creationId="{F6307214-A2C0-F61B-2C7E-4DC4496169A1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37" creationId="{B339E3F4-B3A1-A735-7D3A-315643A139FD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39" creationId="{A2EF6DFF-2176-B4F2-4838-FFC5B42D53C8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41" creationId="{002434CF-A032-E5A3-87BE-08D46230C4E8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43" creationId="{F3DE6F8F-B510-A1B6-00B3-050DCC4B9271}"/>
          </ac:cxnSpMkLst>
        </pc:cxnChg>
        <pc:cxnChg chg="add mod">
          <ac:chgData name="[Student] Fahmi Septian" userId="f39d259d-1123-4c2e-86ba-59c1289d059c" providerId="ADAL" clId="{4A0DB95C-605E-4B4E-90B4-25C5E1307AB7}" dt="2025-01-26T18:20:53.977" v="756" actId="164"/>
          <ac:cxnSpMkLst>
            <pc:docMk/>
            <pc:sldMk cId="186553672" sldId="256"/>
            <ac:cxnSpMk id="45" creationId="{6D3FEA3B-A3F5-9F20-2CA4-83174F7A3922}"/>
          </ac:cxnSpMkLst>
        </pc:cxnChg>
        <pc:cxnChg chg="add mod">
          <ac:chgData name="[Student] Fahmi Septian" userId="f39d259d-1123-4c2e-86ba-59c1289d059c" providerId="ADAL" clId="{4A0DB95C-605E-4B4E-90B4-25C5E1307AB7}" dt="2025-01-26T18:20:53.977" v="756" actId="164"/>
          <ac:cxnSpMkLst>
            <pc:docMk/>
            <pc:sldMk cId="186553672" sldId="256"/>
            <ac:cxnSpMk id="47" creationId="{17DB4F7B-8BF8-034A-FA80-5517A25F9C14}"/>
          </ac:cxnSpMkLst>
        </pc:cxnChg>
        <pc:cxnChg chg="add mod">
          <ac:chgData name="[Student] Fahmi Septian" userId="f39d259d-1123-4c2e-86ba-59c1289d059c" providerId="ADAL" clId="{4A0DB95C-605E-4B4E-90B4-25C5E1307AB7}" dt="2025-01-26T18:20:53.977" v="756" actId="164"/>
          <ac:cxnSpMkLst>
            <pc:docMk/>
            <pc:sldMk cId="186553672" sldId="256"/>
            <ac:cxnSpMk id="49" creationId="{AD4CD3B1-413F-001F-DB7C-E8F848C212C7}"/>
          </ac:cxnSpMkLst>
        </pc:cxnChg>
        <pc:cxnChg chg="add mod">
          <ac:chgData name="[Student] Fahmi Septian" userId="f39d259d-1123-4c2e-86ba-59c1289d059c" providerId="ADAL" clId="{4A0DB95C-605E-4B4E-90B4-25C5E1307AB7}" dt="2025-01-26T18:55:04.097" v="778" actId="478"/>
          <ac:cxnSpMkLst>
            <pc:docMk/>
            <pc:sldMk cId="186553672" sldId="256"/>
            <ac:cxnSpMk id="51" creationId="{7CD579AC-C373-F8C6-2E23-C8FDE86BBB0C}"/>
          </ac:cxnSpMkLst>
        </pc:cxnChg>
        <pc:cxnChg chg="add mod">
          <ac:chgData name="[Student] Fahmi Septian" userId="f39d259d-1123-4c2e-86ba-59c1289d059c" providerId="ADAL" clId="{4A0DB95C-605E-4B4E-90B4-25C5E1307AB7}" dt="2025-01-26T18:20:53.977" v="756" actId="164"/>
          <ac:cxnSpMkLst>
            <pc:docMk/>
            <pc:sldMk cId="186553672" sldId="256"/>
            <ac:cxnSpMk id="53" creationId="{B50FE36D-5CC9-2AEB-0948-CB7411C18C42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59" creationId="{0CCC5173-DA0A-3454-9F05-87F2266D15D9}"/>
          </ac:cxnSpMkLst>
        </pc:cxnChg>
        <pc:cxnChg chg="mod">
          <ac:chgData name="[Student] Fahmi Septian" userId="f39d259d-1123-4c2e-86ba-59c1289d059c" providerId="ADAL" clId="{4A0DB95C-605E-4B4E-90B4-25C5E1307AB7}" dt="2025-01-26T18:55:21.571" v="779"/>
          <ac:cxnSpMkLst>
            <pc:docMk/>
            <pc:sldMk cId="186553672" sldId="256"/>
            <ac:cxnSpMk id="61" creationId="{13F75D5D-A6DA-B00B-DB9C-D048DE453135}"/>
          </ac:cxnSpMkLst>
        </pc:cxnChg>
        <pc:cxnChg chg="mod">
          <ac:chgData name="[Student] Fahmi Septian" userId="f39d259d-1123-4c2e-86ba-59c1289d059c" providerId="ADAL" clId="{4A0DB95C-605E-4B4E-90B4-25C5E1307AB7}" dt="2025-01-26T18:55:21.571" v="779"/>
          <ac:cxnSpMkLst>
            <pc:docMk/>
            <pc:sldMk cId="186553672" sldId="256"/>
            <ac:cxnSpMk id="62" creationId="{C853BCDF-A626-F044-E0D5-A8515EBB6F16}"/>
          </ac:cxnSpMkLst>
        </pc:cxnChg>
        <pc:cxnChg chg="mod">
          <ac:chgData name="[Student] Fahmi Septian" userId="f39d259d-1123-4c2e-86ba-59c1289d059c" providerId="ADAL" clId="{4A0DB95C-605E-4B4E-90B4-25C5E1307AB7}" dt="2025-01-26T18:55:21.571" v="779"/>
          <ac:cxnSpMkLst>
            <pc:docMk/>
            <pc:sldMk cId="186553672" sldId="256"/>
            <ac:cxnSpMk id="64" creationId="{5DE31E8A-6DFD-15DF-DB1C-EA4CEAE2788A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66" creationId="{68BEB70C-6EDF-2420-7614-5F793C15CC35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67" creationId="{E1AF8C2E-74F6-4EAF-A264-3DC8A6624CAD}"/>
          </ac:cxnSpMkLst>
        </pc:cxnChg>
        <pc:cxnChg chg="mod">
          <ac:chgData name="[Student] Fahmi Septian" userId="f39d259d-1123-4c2e-86ba-59c1289d059c" providerId="ADAL" clId="{4A0DB95C-605E-4B4E-90B4-25C5E1307AB7}" dt="2025-01-26T18:55:21.571" v="779"/>
          <ac:cxnSpMkLst>
            <pc:docMk/>
            <pc:sldMk cId="186553672" sldId="256"/>
            <ac:cxnSpMk id="69" creationId="{11118697-2557-5852-891C-1231F3F241E2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71" creationId="{3E0353EA-AE2D-41D7-3AC3-48D11169A289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72" creationId="{C09F2CEF-6E60-0D41-51EA-1BDFCCC7BD08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75" creationId="{849C333D-3D03-AE8D-8B9A-83A35F31BF0F}"/>
          </ac:cxnSpMkLst>
        </pc:cxnChg>
        <pc:cxnChg chg="mod">
          <ac:chgData name="[Student] Fahmi Septian" userId="f39d259d-1123-4c2e-86ba-59c1289d059c" providerId="ADAL" clId="{4A0DB95C-605E-4B4E-90B4-25C5E1307AB7}" dt="2025-01-26T18:55:21.571" v="779"/>
          <ac:cxnSpMkLst>
            <pc:docMk/>
            <pc:sldMk cId="186553672" sldId="256"/>
            <ac:cxnSpMk id="76" creationId="{735F4F61-2140-D4B8-A94F-C28E17F54ED0}"/>
          </ac:cxnSpMkLst>
        </pc:cxnChg>
        <pc:cxnChg chg="mod">
          <ac:chgData name="[Student] Fahmi Septian" userId="f39d259d-1123-4c2e-86ba-59c1289d059c" providerId="ADAL" clId="{4A0DB95C-605E-4B4E-90B4-25C5E1307AB7}" dt="2025-01-26T19:00:46.126" v="811" actId="478"/>
          <ac:cxnSpMkLst>
            <pc:docMk/>
            <pc:sldMk cId="186553672" sldId="256"/>
            <ac:cxnSpMk id="77" creationId="{F12921FD-238E-E24D-3549-BA6F87050DA7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82" creationId="{EF57EA6C-77A9-F135-1CF5-44AEDDDB2A0E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84" creationId="{75094A2E-BA16-D726-B1FB-5F0D05DA5AE5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85" creationId="{4927F9E2-AACB-38C3-85C5-9F93E4860EA1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87" creationId="{064F4D68-1C61-2EFC-617A-602B06C90705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89" creationId="{B2441766-EF4E-51A5-AF0F-FF4CAA231E56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0" creationId="{B59FE50E-BBB6-CEA1-50F5-4E6532036C84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2" creationId="{0E1D9491-9A83-8D6B-DE0D-C9DA2A9BB4D6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4" creationId="{FA30C71B-7695-0939-EA22-11A7CA567122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5" creationId="{8BC57DCF-051D-9667-5F58-AF7CF94A91B7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8" creationId="{801FA11E-3AB6-BEAC-A514-C81ADF2CCA65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99" creationId="{8E368732-7F58-113A-09D9-45499DE72FED}"/>
          </ac:cxnSpMkLst>
        </pc:cxnChg>
        <pc:cxnChg chg="mod">
          <ac:chgData name="[Student] Fahmi Septian" userId="f39d259d-1123-4c2e-86ba-59c1289d059c" providerId="ADAL" clId="{4A0DB95C-605E-4B4E-90B4-25C5E1307AB7}" dt="2025-01-26T19:26:23.328" v="1030" actId="208"/>
          <ac:cxnSpMkLst>
            <pc:docMk/>
            <pc:sldMk cId="186553672" sldId="256"/>
            <ac:cxnSpMk id="100" creationId="{A6CEC5E7-2A4A-51ED-4106-9B679FF7177F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05" creationId="{7A9BEB74-320D-994E-69D0-32C1A6446D21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07" creationId="{CD8928A9-4DF2-4821-5C16-E284780D7F25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08" creationId="{7306DAEB-3CD1-87C8-D02D-13D7AFB674B9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0" creationId="{CE404323-F2DD-B3E8-4CA8-262C5FA3D922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2" creationId="{45634E34-E4AD-A5FE-7643-9A73EDF01548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3" creationId="{90ED1892-D6C0-D904-B71C-B0ED2D815372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5" creationId="{A8AAF15E-3A61-BCA6-DD06-4351ED4C57EA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7" creationId="{5EFFF66D-6DB4-2489-9E80-7737D46C3A86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18" creationId="{1AA86C8C-E817-1788-BF6F-64EC42C433B4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21" creationId="{1FD0A4EB-DFCC-5CE5-7F29-DB74F360C505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22" creationId="{4C9B8975-13D6-69DB-D198-56A856749735}"/>
          </ac:cxnSpMkLst>
        </pc:cxnChg>
        <pc:cxnChg chg="mod">
          <ac:chgData name="[Student] Fahmi Septian" userId="f39d259d-1123-4c2e-86ba-59c1289d059c" providerId="ADAL" clId="{4A0DB95C-605E-4B4E-90B4-25C5E1307AB7}" dt="2025-01-26T19:34:53.503" v="1085"/>
          <ac:cxnSpMkLst>
            <pc:docMk/>
            <pc:sldMk cId="186553672" sldId="256"/>
            <ac:cxnSpMk id="123" creationId="{5334BA47-7E13-444A-8BCB-410E999A0141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0" creationId="{FE9954B8-09FA-42D6-DF9A-44455E78AC8F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2" creationId="{43FFC795-F73F-1AC1-AB93-D141C05B8445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3" creationId="{DD174D75-FC3D-C1C1-94C5-522B08CAE125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5" creationId="{5C1812F3-ADC9-1EF2-31D9-58FD7AD633DA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7" creationId="{599121B7-295E-6AE9-0E50-FA57DDEC8750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38" creationId="{DE7541B3-2404-DFA8-8C70-5F64EDF6A626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0" creationId="{93F3CC78-342F-2AF0-12EB-E81401689CDB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2" creationId="{26910761-B28B-C4A9-602B-14940B3D9DBF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3" creationId="{3FF0EA3C-6BC8-D71A-7ED1-C635EBF8F9A3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6" creationId="{A0A87A3C-81FD-E726-1598-5898EF263C84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7" creationId="{1CE1DE51-A581-5174-20D3-B7568C35D67F}"/>
          </ac:cxnSpMkLst>
        </pc:cxnChg>
        <pc:cxnChg chg="mod">
          <ac:chgData name="[Student] Fahmi Septian" userId="f39d259d-1123-4c2e-86ba-59c1289d059c" providerId="ADAL" clId="{4A0DB95C-605E-4B4E-90B4-25C5E1307AB7}" dt="2025-01-26T19:39:06.070" v="1149"/>
          <ac:cxnSpMkLst>
            <pc:docMk/>
            <pc:sldMk cId="186553672" sldId="256"/>
            <ac:cxnSpMk id="148" creationId="{70446196-5801-0511-FB3C-0705E1C9FBE6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58" creationId="{821F9619-4E7A-EAB9-201A-DA1F42E814E0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59" creationId="{8B9E91CD-B7E3-0187-B98E-8846F26E6C6B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0" creationId="{B42BC9D6-AF3E-39E0-98A7-D460E8D5673D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1" creationId="{3DE03C40-6E79-D1FF-EBAE-44E494A36A6E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2" creationId="{0C58C8A1-41A0-D7A2-6877-82F06B1379E7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5" creationId="{566AD4BA-319F-53B8-78BA-334DCBA0A1AE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7" creationId="{F91A83B5-00D4-8646-86AA-9E9E111CD83F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8" creationId="{BA25CCAB-B728-40AA-3504-F288FFC845F6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69" creationId="{ED64600B-2FA8-3B59-3D35-2402227D3FA3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1" creationId="{716FE35E-81EB-136B-83E3-8308BE2B5AE1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3" creationId="{29FA9187-B47B-A88E-E84C-D4B8BC8B0004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4" creationId="{F016C0FF-1F5E-D5FE-2944-735D4091F4F0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5" creationId="{4652D474-F920-7582-F108-C69AAD518D87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6" creationId="{8E2BAC8D-FC5C-AC4D-04AC-F52DAC20A17B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78" creationId="{C0499DA6-A429-B49D-A01F-82D04ABFE341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0" creationId="{B5F9877F-128D-4B05-389B-10EF9C8EDC0A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2" creationId="{8E1A38B5-23FA-CCD3-A8C1-CD5C754EE75E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3" creationId="{1FE02921-5580-5302-FDF1-E47805747A12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4" creationId="{64DC1688-5A1A-737C-35E9-2F3EA21CFE7D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5" creationId="{6ECB494A-A8E2-6BB9-9F40-8C2F0D49F08F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88" creationId="{BD6C335F-F162-18D5-FEAC-AB23AC0A3F9A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0" creationId="{C28220D3-2E19-417C-8051-FF58118BB117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2" creationId="{3F2B6102-6DF9-3193-2C3D-8F35E842DD79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3" creationId="{F4FD216E-F5AA-7A7A-C65D-8C0621ABF75A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4" creationId="{D078CBF9-6AFF-CC31-193B-DA849AEA97ED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5" creationId="{0014B1C9-F018-12DA-0916-B14A02CB9959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198" creationId="{7F55EB50-0C2D-B8BF-8D8E-4F2666541655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200" creationId="{7FE5EB99-0E33-96A5-1FDF-E3DD1B08D722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202" creationId="{48A461CA-2960-64F1-BFAB-F02A889708FA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203" creationId="{A5AE68E3-E761-D479-D8C2-4EA0C2715518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204" creationId="{491161F1-0B91-B3CF-3665-F28F8050C975}"/>
          </ac:cxnSpMkLst>
        </pc:cxnChg>
        <pc:cxnChg chg="add mod">
          <ac:chgData name="[Student] Fahmi Septian" userId="f39d259d-1123-4c2e-86ba-59c1289d059c" providerId="ADAL" clId="{4A0DB95C-605E-4B4E-90B4-25C5E1307AB7}" dt="2025-01-26T20:21:06.296" v="1727" actId="1076"/>
          <ac:cxnSpMkLst>
            <pc:docMk/>
            <pc:sldMk cId="186553672" sldId="256"/>
            <ac:cxnSpMk id="205" creationId="{3DF616CE-7AE8-AEA7-6E6B-706CEFEC21B0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0" creationId="{8F423CD7-DDAB-0930-5F9E-C20025918EAE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1" creationId="{00B7C09C-D575-9DF5-B4A6-5298A88AAC48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2" creationId="{23C50329-E90C-C648-6B1F-8CBDCB995849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3" creationId="{082C2B5E-4160-CF01-3C5D-0E44DE59EA6C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4" creationId="{224DFA94-0D99-398E-7B16-A62D2E111B6E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7" creationId="{2A4CFD1E-2919-FFB2-D0FD-787A9620BDAB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19" creationId="{A1BD48A6-0C2B-D2B2-CFDE-942748FDA860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0" creationId="{862502CC-1FE3-D230-9E06-ADA8EE05F82C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1" creationId="{804C7340-F53D-73D4-6AC1-EC957552F5FC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3" creationId="{E34162E9-973F-B0C6-E6C0-7B5DE1FC9E6D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5" creationId="{B6854EC9-CAAB-354B-77B5-FF8E6F8B88E3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6" creationId="{E0FD1C9E-0978-2D6A-439C-2D7BB0D18F11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7" creationId="{0D04D5AE-CA6A-5FC8-CC26-1F550C3709EF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28" creationId="{367EB3A1-D6AD-0E9B-CC9D-8B51497F220F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0" creationId="{5A7067F4-3011-40EF-F72D-45170CC9E136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2" creationId="{2340ECAB-C7E7-9352-462E-95F472A6613F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4" creationId="{69D3A39C-E5D5-3CFA-993A-8B2A72D50AB7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5" creationId="{F5D01009-B80D-1E0A-F111-CFA29E4B0F5F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6" creationId="{0445C918-B0D1-81CC-AE24-E69B948ACDEE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37" creationId="{0FA226DC-A45C-B3C8-2723-7B2E4D784FF0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0" creationId="{C2973E69-6DAE-6D99-3BA5-845940A853AE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2" creationId="{57EA0184-92A1-F297-FBE3-7C29449D88E6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4" creationId="{6DE2D076-4252-7B7F-A5E0-CB8BBDEEDC1D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5" creationId="{BDD9A7D3-9F9E-6F5A-9AE3-3FD18545E3A3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6" creationId="{D79C2947-B01E-675D-A083-37FCB0E7ADE9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47" creationId="{86CEDBAC-E24D-13CE-039C-6D5C2B7E087E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0" creationId="{AF434011-D3C6-254F-545F-9D68251E3335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2" creationId="{1565F87E-8935-68C6-EBB5-FFF6F3B13D7D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4" creationId="{E5F06C67-95B3-7C12-DED6-F52E50AF5EBA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5" creationId="{ACD58C1A-E06A-F989-033C-D4EA53C4A3A8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6" creationId="{2343583F-06EB-E4EB-7411-1CB0F9EA0C8D}"/>
          </ac:cxnSpMkLst>
        </pc:cxnChg>
        <pc:cxnChg chg="add mod">
          <ac:chgData name="[Student] Fahmi Septian" userId="f39d259d-1123-4c2e-86ba-59c1289d059c" providerId="ADAL" clId="{4A0DB95C-605E-4B4E-90B4-25C5E1307AB7}" dt="2025-01-26T20:21:20.545" v="1728"/>
          <ac:cxnSpMkLst>
            <pc:docMk/>
            <pc:sldMk cId="186553672" sldId="256"/>
            <ac:cxnSpMk id="257" creationId="{BBC161D4-EF76-44E7-7205-E6243A37FE5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DF026-8B56-4380-90F7-B775C52DBEC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857250"/>
            <a:ext cx="32766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972FB-2AA6-4B97-AB66-1E29D984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972FB-2AA6-4B97-AB66-1E29D984B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anfield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0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1133216" rtl="0" eaLnBrk="1" latinLnBrk="0" hangingPunct="1">
        <a:lnSpc>
          <a:spcPct val="90000"/>
        </a:lnSpc>
        <a:spcBef>
          <a:spcPct val="0"/>
        </a:spcBef>
        <a:buNone/>
        <a:defRPr sz="5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304" indent="-283304" algn="l" defTabSz="1133216" rtl="0" eaLnBrk="1" latinLnBrk="0" hangingPunct="1">
        <a:lnSpc>
          <a:spcPct val="90000"/>
        </a:lnSpc>
        <a:spcBef>
          <a:spcPts val="1239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1pPr>
      <a:lvl2pPr marL="849912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974" kern="1200">
          <a:solidFill>
            <a:schemeClr val="tx1"/>
          </a:solidFill>
          <a:latin typeface="+mn-lt"/>
          <a:ea typeface="+mn-ea"/>
          <a:cs typeface="+mn-cs"/>
        </a:defRPr>
      </a:lvl2pPr>
      <a:lvl3pPr marL="1416520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479" kern="1200">
          <a:solidFill>
            <a:schemeClr val="tx1"/>
          </a:solidFill>
          <a:latin typeface="+mn-lt"/>
          <a:ea typeface="+mn-ea"/>
          <a:cs typeface="+mn-cs"/>
        </a:defRPr>
      </a:lvl3pPr>
      <a:lvl4pPr marL="1983128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4pPr>
      <a:lvl5pPr marL="2549736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5pPr>
      <a:lvl6pPr marL="3116344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6pPr>
      <a:lvl7pPr marL="3682952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7pPr>
      <a:lvl8pPr marL="4249560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8pPr>
      <a:lvl9pPr marL="4816168" indent="-283304" algn="l" defTabSz="1133216" rtl="0" eaLnBrk="1" latinLnBrk="0" hangingPunct="1">
        <a:lnSpc>
          <a:spcPct val="90000"/>
        </a:lnSpc>
        <a:spcBef>
          <a:spcPts val="620"/>
        </a:spcBef>
        <a:buFont typeface="Arial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1pPr>
      <a:lvl2pPr marL="566608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2pPr>
      <a:lvl3pPr marL="1133216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3pPr>
      <a:lvl4pPr marL="1699824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4pPr>
      <a:lvl5pPr marL="2266432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5pPr>
      <a:lvl6pPr marL="2833040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6pPr>
      <a:lvl7pPr marL="3399648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7pPr>
      <a:lvl8pPr marL="3966257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8pPr>
      <a:lvl9pPr marL="4532864" algn="l" defTabSz="1133216" rtl="0" eaLnBrk="1" latinLnBrk="0" hangingPunct="1">
        <a:defRPr sz="2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2A309ED8-7B05-DD6F-03CA-4923C086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642" b="359"/>
          <a:stretch/>
        </p:blipFill>
        <p:spPr>
          <a:xfrm>
            <a:off x="19618552" y="4177526"/>
            <a:ext cx="10235950" cy="3837019"/>
          </a:xfrm>
          <a:prstGeom prst="rect">
            <a:avLst/>
          </a:prstGeom>
        </p:spPr>
      </p:pic>
      <p:pic>
        <p:nvPicPr>
          <p:cNvPr id="266" name="Picture 26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ED117FF-5FD2-B684-A573-5C32B85A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0"/>
          <a:stretch/>
        </p:blipFill>
        <p:spPr>
          <a:xfrm>
            <a:off x="10154397" y="14971363"/>
            <a:ext cx="10235950" cy="3837019"/>
          </a:xfrm>
          <a:prstGeom prst="rect">
            <a:avLst/>
          </a:prstGeom>
        </p:spPr>
      </p:pic>
      <p:pic>
        <p:nvPicPr>
          <p:cNvPr id="152" name="Picture 151" descr="A graph of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25BB9F12-E504-8852-6BBC-4D3528B4D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537" y="9470478"/>
            <a:ext cx="5337164" cy="5337164"/>
          </a:xfrm>
          <a:prstGeom prst="rect">
            <a:avLst/>
          </a:prstGeom>
        </p:spPr>
      </p:pic>
      <p:pic>
        <p:nvPicPr>
          <p:cNvPr id="154" name="Picture 153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882A5C56-28B6-7B36-427E-81ADB8F5D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941" y="9438506"/>
            <a:ext cx="5391406" cy="539140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idx="4294967295" hasCustomPrompt="1"/>
          </p:nvPr>
        </p:nvSpPr>
        <p:spPr>
          <a:xfrm>
            <a:off x="886527" y="3977300"/>
            <a:ext cx="9540000" cy="16153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360000" tIns="360000" rIns="360000" bIns="360000" anchor="t" anchorCtr="0"/>
          <a:lstStyle>
            <a:lvl1pPr algn="ctr">
              <a:defRPr sz="4238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tabLst>
                <a:tab pos="409575" algn="l"/>
              </a:tabLst>
            </a:pPr>
            <a:r>
              <a:rPr lang="en-GB" sz="4400" b="1" dirty="0"/>
              <a:t>Aim and Objectives:</a:t>
            </a:r>
            <a:br>
              <a:rPr lang="en-GB" sz="4400" b="1" dirty="0"/>
            </a:br>
            <a:r>
              <a:rPr lang="en-GB" sz="3600" dirty="0"/>
              <a:t>●	Develop a digital engine model for the 	CFM56-5B4 engine.</a:t>
            </a:r>
            <a:br>
              <a:rPr lang="en-GB" sz="3600" dirty="0"/>
            </a:br>
            <a:r>
              <a:rPr lang="en-GB" sz="3600" dirty="0"/>
              <a:t>● Validate the design point and off-design 	performance of the engine model.</a:t>
            </a:r>
            <a:br>
              <a:rPr lang="en-GB" sz="3600" dirty="0"/>
            </a:br>
            <a:r>
              <a:rPr lang="en-GB" sz="3600" dirty="0"/>
              <a:t>● Generate sample data for training ANNs.</a:t>
            </a:r>
            <a:br>
              <a:rPr lang="en-GB" sz="3600" dirty="0"/>
            </a:br>
            <a:r>
              <a:rPr lang="en-GB" sz="3600" dirty="0"/>
              <a:t>● Train and validate ANNs.</a:t>
            </a:r>
            <a:br>
              <a:rPr lang="en-GB" sz="3600" dirty="0"/>
            </a:br>
            <a:r>
              <a:rPr lang="en-GB" sz="3600" dirty="0"/>
              <a:t>● Design and implement nested Neural 	Networks for single-component faults.</a:t>
            </a:r>
            <a:br>
              <a:rPr lang="en-GB" sz="3600" b="1" dirty="0"/>
            </a:br>
            <a:r>
              <a:rPr lang="en-GB" sz="3600" dirty="0"/>
              <a:t>● Assess the trained </a:t>
            </a:r>
            <a:r>
              <a:rPr lang="en-GB" sz="3600" dirty="0" err="1"/>
              <a:t>ANNs’</a:t>
            </a:r>
            <a:r>
              <a:rPr lang="en-GB" sz="3600" dirty="0"/>
              <a:t> performance.</a:t>
            </a:r>
            <a:br>
              <a:rPr lang="en-GB" sz="3600" dirty="0"/>
            </a:br>
            <a:br>
              <a:rPr lang="en-GB" sz="3600" dirty="0"/>
            </a:br>
            <a:r>
              <a:rPr lang="en-GB" sz="4400" b="1" dirty="0"/>
              <a:t>Methodology:</a:t>
            </a: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sz="4400" b="1" dirty="0"/>
            </a:br>
            <a:br>
              <a:rPr lang="en-GB" altLang="en-US" sz="3200" dirty="0"/>
            </a:b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426527" y="3977299"/>
            <a:ext cx="9540000" cy="161530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360000" tIns="360000" rIns="360000" bIns="360000" anchor="t" anchorCtr="0"/>
          <a:lstStyle>
            <a:lvl1pPr algn="ctr" defTabSz="1133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38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n-GB" sz="4400" b="1" dirty="0"/>
              <a:t>Results:</a:t>
            </a:r>
            <a:br>
              <a:rPr lang="en-GB" sz="4400" b="1" dirty="0"/>
            </a:br>
            <a:endParaRPr lang="en-GB" sz="4400" b="1" dirty="0"/>
          </a:p>
          <a:p>
            <a:pPr algn="l"/>
            <a:endParaRPr lang="en-US" sz="36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9966527" y="3977300"/>
            <a:ext cx="9540000" cy="16153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360000" tIns="360000" rIns="360000" bIns="360000" anchor="t" anchorCtr="0"/>
          <a:lstStyle>
            <a:lvl1pPr algn="ctr" defTabSz="1133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38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406400" algn="l"/>
              </a:tabLst>
            </a:pPr>
            <a:r>
              <a:rPr lang="en-GB" sz="4400" b="1" dirty="0"/>
              <a:t>Conclusions:</a:t>
            </a:r>
            <a:br>
              <a:rPr lang="en-GB" sz="4400" b="1" dirty="0"/>
            </a:br>
            <a:r>
              <a:rPr lang="en-GB" sz="3600" dirty="0"/>
              <a:t>● </a:t>
            </a:r>
            <a:r>
              <a:rPr lang="en-US" sz="3600" dirty="0"/>
              <a:t>A MATLAB-based nested Neural Network 	was developed to detect, isolate, and 	quantify single-component faults in a 	turbofan engine.</a:t>
            </a:r>
            <a:endParaRPr lang="en-GB" sz="3600" dirty="0"/>
          </a:p>
          <a:p>
            <a:pPr algn="l">
              <a:tabLst>
                <a:tab pos="406400" algn="l"/>
              </a:tabLst>
            </a:pPr>
            <a:r>
              <a:rPr lang="en-GB" sz="3600" dirty="0"/>
              <a:t>● </a:t>
            </a:r>
            <a:r>
              <a:rPr lang="en-US" sz="3600" dirty="0"/>
              <a:t>The performance of CLASS 1 and 	CLASS 2 networks exceeded </a:t>
            </a:r>
            <a:r>
              <a:rPr lang="en-US" sz="3600" dirty="0">
                <a:highlight>
                  <a:srgbClr val="FFFF00"/>
                </a:highlight>
              </a:rPr>
              <a:t>99%</a:t>
            </a:r>
            <a:r>
              <a:rPr lang="en-US" sz="3600" dirty="0"/>
              <a:t> 	accuracy, while those of APPROX 1 to 4 	achieved above </a:t>
            </a:r>
            <a:r>
              <a:rPr lang="en-US" sz="3600" dirty="0">
                <a:highlight>
                  <a:srgbClr val="FFFF00"/>
                </a:highlight>
              </a:rPr>
              <a:t>98%</a:t>
            </a:r>
            <a:r>
              <a:rPr lang="en-US" sz="3600" dirty="0"/>
              <a:t> accuracy.</a:t>
            </a:r>
          </a:p>
          <a:p>
            <a:pPr algn="l">
              <a:tabLst>
                <a:tab pos="406400" algn="l"/>
              </a:tabLst>
            </a:pPr>
            <a:r>
              <a:rPr lang="en-GB" sz="3600" dirty="0"/>
              <a:t>● </a:t>
            </a:r>
            <a:r>
              <a:rPr lang="en-US" sz="3600" dirty="0"/>
              <a:t>The quantification performance of the 	networks was within an error margin of 	</a:t>
            </a:r>
            <a:r>
              <a:rPr lang="en-US" sz="3600" dirty="0">
                <a:highlight>
                  <a:srgbClr val="FFFF00"/>
                </a:highlight>
              </a:rPr>
              <a:t>0.1%.</a:t>
            </a:r>
          </a:p>
          <a:p>
            <a:pPr algn="l">
              <a:tabLst>
                <a:tab pos="406400" algn="l"/>
              </a:tabLst>
            </a:pPr>
            <a:endParaRPr lang="en-GB" sz="4400" b="1" dirty="0"/>
          </a:p>
          <a:p>
            <a:pPr algn="l">
              <a:tabLst>
                <a:tab pos="619125" algn="l"/>
              </a:tabLst>
            </a:pPr>
            <a:r>
              <a:rPr lang="en-GB" sz="4400" b="1" dirty="0"/>
              <a:t>Key references:</a:t>
            </a:r>
            <a:br>
              <a:rPr lang="en-GB" sz="4400" b="1" dirty="0"/>
            </a:br>
            <a:r>
              <a:rPr lang="en-GB" sz="3600" dirty="0"/>
              <a:t>[1]</a:t>
            </a:r>
            <a:r>
              <a:rPr lang="en-GB" sz="4400" b="1" dirty="0"/>
              <a:t> </a:t>
            </a:r>
            <a:r>
              <a:rPr lang="en-GB" sz="3600" dirty="0"/>
              <a:t>Adapted from </a:t>
            </a:r>
            <a:r>
              <a:rPr lang="en-US" sz="3600" dirty="0"/>
              <a:t>S. </a:t>
            </a:r>
            <a:r>
              <a:rPr lang="en-US" sz="3600" dirty="0" err="1"/>
              <a:t>Ogajiye</a:t>
            </a:r>
            <a:r>
              <a:rPr lang="en-US" sz="3600" dirty="0"/>
              <a:t>, T.-O. </a:t>
            </a:r>
            <a:r>
              <a:rPr lang="en-US" sz="3600" dirty="0" err="1"/>
              <a:t>Ogaji</a:t>
            </a:r>
            <a:r>
              <a:rPr lang="en-US" sz="3600" dirty="0"/>
              <a:t>, and R. Singh, “Advanced Gas-path Fault </a:t>
            </a:r>
            <a:r>
              <a:rPr lang="en-US" sz="3600"/>
              <a:t>Diagnostics for </a:t>
            </a:r>
            <a:r>
              <a:rPr lang="en-US" sz="3600" dirty="0"/>
              <a:t>Stationary Gas Turbines,” 2002.</a:t>
            </a:r>
            <a:endParaRPr lang="en-US" sz="4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545394" y="2670578"/>
            <a:ext cx="23961133" cy="120163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600" b="0" dirty="0">
                <a:solidFill>
                  <a:srgbClr val="0C406D"/>
                </a:solidFill>
              </a:rPr>
              <a:t>Fahmi Septian</a:t>
            </a:r>
          </a:p>
          <a:p>
            <a:pPr lvl="0"/>
            <a:r>
              <a:rPr lang="en-US" sz="3000" b="0" dirty="0">
                <a:solidFill>
                  <a:srgbClr val="0C406D"/>
                </a:solidFill>
              </a:rPr>
              <a:t>Supervisor: Dr. </a:t>
            </a:r>
            <a:r>
              <a:rPr lang="en-US" sz="3000" b="0" dirty="0" err="1">
                <a:solidFill>
                  <a:srgbClr val="0C406D"/>
                </a:solidFill>
              </a:rPr>
              <a:t>Yiguang</a:t>
            </a:r>
            <a:r>
              <a:rPr lang="en-US" sz="3000" b="0" dirty="0">
                <a:solidFill>
                  <a:srgbClr val="0C406D"/>
                </a:solidFill>
              </a:rPr>
              <a:t> Li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545394" y="172960"/>
            <a:ext cx="23961133" cy="23502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8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6000" b="1" dirty="0"/>
              <a:t>APPLICATION OF ARTIFICIAL NEURAL NETWORKS IN GAS PATH DIAGNOSTICS FOR TWO-SPOOL TURBOFAN ENGINES</a:t>
            </a:r>
            <a:endParaRPr lang="en-US" sz="6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4" y="421237"/>
            <a:ext cx="3041082" cy="30410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0130335"/>
            <a:ext cx="30279975" cy="1258053"/>
          </a:xfrm>
          <a:prstGeom prst="rect">
            <a:avLst/>
          </a:prstGeom>
          <a:solidFill>
            <a:srgbClr val="0C4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9451385" y="20409355"/>
            <a:ext cx="12273604" cy="71953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283304" indent="0" algn="ctr">
              <a:buFont typeface="Arial" charset="0"/>
              <a:buNone/>
              <a:defRPr sz="226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566608" indent="0" algn="l">
              <a:buFont typeface="Arial" charset="0"/>
              <a:buNone/>
              <a:defRPr sz="226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r>
              <a:rPr lang="en-GB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Power MSc.  March Cohort AYR23 (2023-2024)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3595703" y="20515124"/>
            <a:ext cx="4920030" cy="50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884" tIns="22942" rIns="45884" bIns="2294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3000" dirty="0">
                <a:solidFill>
                  <a:schemeClr val="bg1"/>
                </a:solidFill>
              </a:rPr>
              <a:t>13 </a:t>
            </a:r>
            <a:r>
              <a:rPr lang="en-GB" altLang="en-US" sz="3000">
                <a:solidFill>
                  <a:schemeClr val="bg1"/>
                </a:solidFill>
              </a:rPr>
              <a:t>February 2025</a:t>
            </a:r>
            <a:endParaRPr lang="en-GB" altLang="en-US" sz="3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2"/>
          <a:stretch/>
        </p:blipFill>
        <p:spPr>
          <a:xfrm>
            <a:off x="739143" y="20092690"/>
            <a:ext cx="5337192" cy="1295698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5A0E019-E3A1-28E4-D579-93F3C9226883}"/>
              </a:ext>
            </a:extLst>
          </p:cNvPr>
          <p:cNvGrpSpPr/>
          <p:nvPr/>
        </p:nvGrpSpPr>
        <p:grpSpPr>
          <a:xfrm>
            <a:off x="884442" y="10601808"/>
            <a:ext cx="9540000" cy="9490882"/>
            <a:chOff x="884442" y="10601808"/>
            <a:chExt cx="9540000" cy="949088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422837B-455C-95B5-BA40-B0890302AFC7}"/>
                </a:ext>
              </a:extLst>
            </p:cNvPr>
            <p:cNvGrpSpPr/>
            <p:nvPr/>
          </p:nvGrpSpPr>
          <p:grpSpPr>
            <a:xfrm>
              <a:off x="1026742" y="10601808"/>
              <a:ext cx="9259570" cy="8763825"/>
              <a:chOff x="9034" y="-10128"/>
              <a:chExt cx="9259570" cy="8763825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67DF1441-5860-5448-1A67-2CD6FA6A0E58}"/>
                  </a:ext>
                </a:extLst>
              </p:cNvPr>
              <p:cNvSpPr/>
              <p:nvPr/>
            </p:nvSpPr>
            <p:spPr>
              <a:xfrm>
                <a:off x="9034" y="0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Literature Review</a:t>
                </a: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8E57940A-51B3-28D6-0764-CEA76FD89099}"/>
                  </a:ext>
                </a:extLst>
              </p:cNvPr>
              <p:cNvSpPr/>
              <p:nvPr/>
            </p:nvSpPr>
            <p:spPr>
              <a:xfrm>
                <a:off x="6526826" y="-603"/>
                <a:ext cx="2741778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Specs</a:t>
                </a:r>
              </a:p>
            </p:txBody>
          </p: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EF57EA6C-77A9-F135-1CF5-44AEDDDB2A0E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 rot="5400000">
                <a:off x="6094382" y="-349425"/>
                <a:ext cx="354324" cy="325234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CB0DC360-8229-7A14-EDCC-95C748783033}"/>
                  </a:ext>
                </a:extLst>
              </p:cNvPr>
              <p:cNvSpPr/>
              <p:nvPr/>
            </p:nvSpPr>
            <p:spPr>
              <a:xfrm>
                <a:off x="3267208" y="-10128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Data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5094A2E-BA16-D726-B1FB-5F0D05DA5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5372" y="1097082"/>
                <a:ext cx="0" cy="806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4927F9E2-AACB-38C3-85C5-9F93E4860E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3882" y="-349426"/>
                <a:ext cx="354324" cy="325234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A28B5D3-DF1F-47DF-D894-2BE801DF0963}"/>
                  </a:ext>
                </a:extLst>
              </p:cNvPr>
              <p:cNvSpPr/>
              <p:nvPr/>
            </p:nvSpPr>
            <p:spPr>
              <a:xfrm>
                <a:off x="3267208" y="1910296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Modeling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64F4D68-1C61-2EFC-617A-602B06C90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216" y="3010483"/>
                <a:ext cx="0" cy="806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D9A4B3C-5A52-8246-652E-5E42935C4BB6}"/>
                  </a:ext>
                </a:extLst>
              </p:cNvPr>
              <p:cNvSpPr/>
              <p:nvPr/>
            </p:nvSpPr>
            <p:spPr>
              <a:xfrm>
                <a:off x="6518188" y="1931742"/>
                <a:ext cx="2741778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&amp; OD Verification</a:t>
                </a:r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B2441766-EF4E-51A5-AF0F-FF4CAA231E56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5400000">
                <a:off x="6085744" y="1582920"/>
                <a:ext cx="354324" cy="325234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59FE50E-BBB6-CEA1-50F5-4E6532036C84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6023537" y="2456420"/>
                <a:ext cx="494651" cy="39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671F2199-794D-5EF4-B224-B6057D8F8928}"/>
                  </a:ext>
                </a:extLst>
              </p:cNvPr>
              <p:cNvSpPr/>
              <p:nvPr/>
            </p:nvSpPr>
            <p:spPr>
              <a:xfrm>
                <a:off x="3267208" y="3819070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 Sample Generation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E1D9491-9A83-8D6B-DE0D-C9DA2A9B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216" y="4919257"/>
                <a:ext cx="0" cy="806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2227885D-DD6A-AE1F-C75F-DCC15965DD2A}"/>
                  </a:ext>
                </a:extLst>
              </p:cNvPr>
              <p:cNvSpPr/>
              <p:nvPr/>
            </p:nvSpPr>
            <p:spPr>
              <a:xfrm>
                <a:off x="3267208" y="5727844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Isolation NN Training</a:t>
                </a:r>
              </a:p>
            </p:txBody>
          </p: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FA30C71B-7695-0939-EA22-11A7CA56712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rot="16200000" flipV="1">
                <a:off x="6036819" y="3882860"/>
                <a:ext cx="453540" cy="323642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8BC57DCF-051D-9667-5F58-AF7CF94A91B7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 rot="5400000" flipH="1" flipV="1">
                <a:off x="2792231" y="3882859"/>
                <a:ext cx="453542" cy="323642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0460950-3826-0534-0AFE-FB969AC6C99C}"/>
                  </a:ext>
                </a:extLst>
              </p:cNvPr>
              <p:cNvSpPr/>
              <p:nvPr/>
            </p:nvSpPr>
            <p:spPr>
              <a:xfrm>
                <a:off x="6503637" y="5727844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Quant. 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 Training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B6304C9F-AF68-9CB3-1B87-CD3C9DAE1E6C}"/>
                  </a:ext>
                </a:extLst>
              </p:cNvPr>
              <p:cNvSpPr/>
              <p:nvPr/>
            </p:nvSpPr>
            <p:spPr>
              <a:xfrm>
                <a:off x="22623" y="5727844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Detection NN Training</a:t>
                </a:r>
              </a:p>
            </p:txBody>
          </p: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01FA11E-3AB6-BEAC-A514-C81ADF2CCA65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 rot="5400000">
                <a:off x="6083804" y="5399125"/>
                <a:ext cx="369093" cy="322690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E368732-7F58-113A-09D9-45499DE72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896" y="6840296"/>
                <a:ext cx="0" cy="806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ctor: Elbow 99">
                <a:extLst>
                  <a:ext uri="{FF2B5EF4-FFF2-40B4-BE49-F238E27FC236}">
                    <a16:creationId xmlns:a16="http://schemas.microsoft.com/office/drawing/2014/main" id="{A6CEC5E7-2A4A-51ED-4106-9B679FF7177F}"/>
                  </a:ext>
                </a:extLst>
              </p:cNvPr>
              <p:cNvCxnSpPr>
                <a:cxnSpLocks/>
                <a:stCxn id="97" idx="2"/>
              </p:cNvCxnSpPr>
              <p:nvPr/>
            </p:nvCxnSpPr>
            <p:spPr>
              <a:xfrm rot="16200000" flipH="1">
                <a:off x="2839218" y="5389601"/>
                <a:ext cx="369090" cy="324595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7CCEEAA-4A0B-45E9-E718-6D453F37D85A}"/>
                  </a:ext>
                </a:extLst>
              </p:cNvPr>
              <p:cNvSpPr/>
              <p:nvPr/>
            </p:nvSpPr>
            <p:spPr>
              <a:xfrm>
                <a:off x="3276732" y="7653510"/>
                <a:ext cx="2756329" cy="110018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Nested NN Creation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F64D4ED-3320-0532-74F8-D05624359E92}"/>
                </a:ext>
              </a:extLst>
            </p:cNvPr>
            <p:cNvSpPr txBox="1"/>
            <p:nvPr/>
          </p:nvSpPr>
          <p:spPr>
            <a:xfrm>
              <a:off x="884442" y="19507915"/>
              <a:ext cx="95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Figure 1 Project methodology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EAC0F273-695B-A444-CDA2-93A0D74AEF6D}"/>
              </a:ext>
            </a:extLst>
          </p:cNvPr>
          <p:cNvSpPr txBox="1"/>
          <p:nvPr/>
        </p:nvSpPr>
        <p:spPr>
          <a:xfrm>
            <a:off x="10402188" y="14445823"/>
            <a:ext cx="9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3 CLASS 1 and CLASS 2 confusion matrix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23BA33FC-CCE7-39DD-1920-7D335B942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3368" y="4957198"/>
            <a:ext cx="8710666" cy="4101250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C395EEF1-B388-8E38-1459-619295846B8B}"/>
              </a:ext>
            </a:extLst>
          </p:cNvPr>
          <p:cNvSpPr txBox="1"/>
          <p:nvPr/>
        </p:nvSpPr>
        <p:spPr>
          <a:xfrm>
            <a:off x="10446187" y="8919565"/>
            <a:ext cx="9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2 Nested Neural Networks for SCF [1]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E3D5BE6-FAA7-D682-12BF-C993DD36B691}"/>
              </a:ext>
            </a:extLst>
          </p:cNvPr>
          <p:cNvSpPr txBox="1"/>
          <p:nvPr/>
        </p:nvSpPr>
        <p:spPr>
          <a:xfrm>
            <a:off x="10426527" y="18780858"/>
            <a:ext cx="9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4 HPC’s flow capacity degradation results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97F84AB-F871-24D4-56A9-D17AC63A639C}"/>
              </a:ext>
            </a:extLst>
          </p:cNvPr>
          <p:cNvSpPr txBox="1"/>
          <p:nvPr/>
        </p:nvSpPr>
        <p:spPr>
          <a:xfrm>
            <a:off x="19966882" y="7955310"/>
            <a:ext cx="9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5 HPC’s efficiency degradation results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3672"/>
      </p:ext>
    </p:extLst>
  </p:cSld>
  <p:clrMapOvr>
    <a:masterClrMapping/>
  </p:clrMapOvr>
</p:sld>
</file>

<file path=ppt/theme/theme1.xml><?xml version="1.0" encoding="utf-8"?>
<a:theme xmlns:a="http://schemas.openxmlformats.org/drawingml/2006/main" name="Cranfield University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F7C74E578BF4FA89301C7DB1F82C4" ma:contentTypeVersion="20" ma:contentTypeDescription="Create a new document." ma:contentTypeScope="" ma:versionID="cc3d24896e20731c2ab4abe118e74c42">
  <xsd:schema xmlns:xsd="http://www.w3.org/2001/XMLSchema" xmlns:xs="http://www.w3.org/2001/XMLSchema" xmlns:p="http://schemas.microsoft.com/office/2006/metadata/properties" xmlns:ns2="2be59fea-2aa9-4b70-9570-2ac2fdb3b674" xmlns:ns3="34d676e0-dfc4-454d-a3a9-272d8e8a67c5" targetNamespace="http://schemas.microsoft.com/office/2006/metadata/properties" ma:root="true" ma:fieldsID="3a9d6995f2724f53762601a09d4272ad" ns2:_="" ns3:_="">
    <xsd:import namespace="2be59fea-2aa9-4b70-9570-2ac2fdb3b674"/>
    <xsd:import namespace="34d676e0-dfc4-454d-a3a9-272d8e8a67c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59fea-2aa9-4b70-9570-2ac2fdb3b67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43889f9-a956-45a2-b83e-f65ce78a7f25}" ma:internalName="TaxCatchAll" ma:showField="CatchAllData" ma:web="2be59fea-2aa9-4b70-9570-2ac2fdb3b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676e0-dfc4-454d-a3a9-272d8e8a6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4ed3f799-2585-429a-ae92-38aec2d16a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be59fea-2aa9-4b70-9570-2ac2fdb3b674">UY4PE5CFJDC6-1221383948-30959</_dlc_DocId>
    <_dlc_DocIdUrl xmlns="2be59fea-2aa9-4b70-9570-2ac2fdb3b674">
      <Url>https://cranfield.sharepoint.com/sites/SoEShare/_layouts/15/DocIdRedir.aspx?ID=UY4PE5CFJDC6-1221383948-30959</Url>
      <Description>UY4PE5CFJDC6-1221383948-30959</Description>
    </_dlc_DocIdUrl>
    <TaxCatchAll xmlns="2be59fea-2aa9-4b70-9570-2ac2fdb3b674" xsi:nil="true"/>
    <lcf76f155ced4ddcb4097134ff3c332f xmlns="34d676e0-dfc4-454d-a3a9-272d8e8a67c5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BA3E4-7FC7-4B76-B2F7-7CEE799D4A7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0C3BAAE-05BD-4CA6-87EF-ABD6BAB7A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59fea-2aa9-4b70-9570-2ac2fdb3b674"/>
    <ds:schemaRef ds:uri="34d676e0-dfc4-454d-a3a9-272d8e8a6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D4A76F-B291-47B3-AE6E-F3DCC6CC0504}">
  <ds:schemaRefs>
    <ds:schemaRef ds:uri="http://schemas.microsoft.com/office/2006/metadata/properties"/>
    <ds:schemaRef ds:uri="http://schemas.microsoft.com/office/infopath/2007/PartnerControls"/>
    <ds:schemaRef ds:uri="2be59fea-2aa9-4b70-9570-2ac2fdb3b674"/>
    <ds:schemaRef ds:uri="34d676e0-dfc4-454d-a3a9-272d8e8a67c5"/>
  </ds:schemaRefs>
</ds:datastoreItem>
</file>

<file path=customXml/itemProps4.xml><?xml version="1.0" encoding="utf-8"?>
<ds:datastoreItem xmlns:ds="http://schemas.openxmlformats.org/officeDocument/2006/customXml" ds:itemID="{872D380C-6CC3-477B-A5A0-D751B6B1FE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306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Cranfield University 2016</vt:lpstr>
      <vt:lpstr>Aim and Objectives: ● Develop a digital engine model for the  CFM56-5B4 engine. ● Validate the design point and off-design  performance of the engine model. ● Generate sample data for training ANNs. ● Train and validate ANNs. ● Design and implement nested Neural  Networks for single-component faults. ● Assess the trained ANNs’ performance.  Methodology: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[Student] Fahmi Septian</cp:lastModifiedBy>
  <cp:revision>72</cp:revision>
  <dcterms:created xsi:type="dcterms:W3CDTF">2016-01-22T08:47:26Z</dcterms:created>
  <dcterms:modified xsi:type="dcterms:W3CDTF">2025-01-26T20:45:22Z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0x01010028AF7C74E578BF4FA89301C7DB1F82C4</vt:lpwstr>
  </property>
  <property fmtid="{D5CDD505-2E9C-101B-9397-08002B2CF9AE}" pid="3" name="_dlc_DocIdItemGuid">
    <vt:lpwstr>4427758f-61a7-4078-a46b-f9d05d2b1193</vt:lpwstr>
  </property>
  <property fmtid="{D5CDD505-2E9C-101B-9397-08002B2CF9AE}" pid="4" name="MediaServiceImageTags">
    <vt:lpwstr/>
  </property>
</Properties>
</file>