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טקסט אנכי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אנכית וטקסט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3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about:bl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2654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iw-IL" sz="9600"/>
              <a:t>לוגריתם 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683895" y="3527087"/>
            <a:ext cx="8824210" cy="1374696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w-IL"/>
              <a:t>לא רק פונקציה מתמטית היא נמצאת בכל מקום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נוסחאות לוגריתמיות – </a:t>
            </a:r>
            <a:endParaRPr/>
          </a:p>
        </p:txBody>
      </p:sp>
      <p:pic>
        <p:nvPicPr>
          <p:cNvPr id="153" name="Google Shape;15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6327" r="0" t="23130"/>
          <a:stretch/>
        </p:blipFill>
        <p:spPr>
          <a:xfrm>
            <a:off x="5231567" y="1690688"/>
            <a:ext cx="5487258" cy="317035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מקורות מידע 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/>
              <a:t>http://www.damada.co.il/topics/inventions/db/logarithm/logarithm.shtml?item=logarithm&amp;year=1614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סיכום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392836" y="1552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מהו לוגריתם? (הגדרה)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392836" y="1480826"/>
            <a:ext cx="98497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2015318" y="2127144"/>
            <a:ext cx="9270600" cy="285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w-IL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1392836" y="1552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מהו לוגריתם? (הגדרה)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392836" y="1480826"/>
            <a:ext cx="98497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466029" y="2445014"/>
            <a:ext cx="3067640" cy="18441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w-IL"/>
              <a:t> 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410" y="107814"/>
            <a:ext cx="3441861" cy="4623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2498" y="3429000"/>
            <a:ext cx="2082134" cy="208213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9227304" y="2861581"/>
            <a:ext cx="1306365" cy="56741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1392836" y="1552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אז איך זה נראה לפי פעולת ה LOG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1392836" y="1480826"/>
            <a:ext cx="98497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4345755" y="2283579"/>
            <a:ext cx="3733015" cy="9800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מהו אלגוריתם?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/>
              <a:t>אלגוריתם הוא דרך שכוללת צעדים מדויקים לביצוע של משימה או לפתרון בעיה. אלגוריתם יהיה מוצג תמיד במספר סופי של צעדים לפתרון של בעיה. הוא תמיד יפתור אותה ובעיקר - הוא יחסוך את הצורך לפתור כל פעם בעיה מחדש. הוא פתרון כולל לבעיה שאותה הוא פותר.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המצאת הלוגריתם 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/>
              <a:t>הלוגריתם הומצא על ידי המתמטיקאי והפיזיקאי </a:t>
            </a:r>
            <a:r>
              <a:rPr b="1" lang="iw-IL"/>
              <a:t>ג'ון נפייר</a:t>
            </a:r>
            <a:r>
              <a:rPr lang="iw-IL"/>
              <a:t> במאה ה16.הוא נולד בסקוטלנד והוא ידוע בתור ממציא הלוגריתמים והנקודה העשרונית. 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w-IL"/>
              <a:t>גון נפייר חשב איך לחשב כפל של מספרים וחזקות ללא שימוש במחשבון ושימוש אך רק בפעולת החיבור והחיסור שהיא פשוטה יחסית.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w-IL"/>
              <a:t>באמצעות פעולת הלוג גון עזר למתמטיקאים להבין איך לחשב ולבנות גרפים של סדרות חשבוניות  מורכבות.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שימוש בלוגריתם ביום יום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2755692" y="2098624"/>
            <a:ext cx="8679305" cy="3447738"/>
          </a:xfrm>
          <a:prstGeom prst="roundRect">
            <a:avLst>
              <a:gd fmla="val 5363" name="adj"/>
            </a:avLst>
          </a:prstGeom>
          <a:solidFill>
            <a:srgbClr val="D0CECE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w-I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להצגת  מספרים גבוהים כמו לדוגמא מספר אטומים בכימיה.</a:t>
            </a:r>
            <a:endParaRPr/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w-I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לתיאור חישוב של יעילות של אלגוריתמים מסוימים במדעי המחשב ואלגוריתמיים בכלל- חישוב מספר בינארי.</a:t>
            </a:r>
            <a:endParaRPr/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w-I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סולם ריכטר(למדידת רעידות אדמה) מוצג ביחידות של לוג.</a:t>
            </a:r>
            <a:endParaRPr/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w-I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לחישוב מדי דציבלים – גלי קול</a:t>
            </a:r>
            <a:endParaRPr/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w-I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לחישובים שונים בתחום המיקרו ומאקרו כלכלה.</a:t>
            </a:r>
            <a:endParaRPr/>
          </a:p>
          <a:p>
            <a:pPr indent="-107950" lvl="0" marL="28575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תחומי הגדרה </a:t>
            </a:r>
            <a:endParaRPr/>
          </a:p>
        </p:txBody>
      </p:sp>
      <p:pic>
        <p:nvPicPr>
          <p:cNvPr id="141" name="Google Shape;14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5799" l="11914" r="0" t="23129"/>
          <a:stretch/>
        </p:blipFill>
        <p:spPr>
          <a:xfrm>
            <a:off x="4751882" y="2038662"/>
            <a:ext cx="6601918" cy="205045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איך נראה גרף הלוג? 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 u="sng">
                <a:solidFill>
                  <a:schemeClr val="hlink"/>
                </a:solidFill>
                <a:hlinkClick r:id="rId3"/>
              </a:rPr>
              <a:t>C:\Users\Yaniv\Desktop\graph log function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/>
              <a:t>הבנת מהו מספר בינארי?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