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77" r:id="rId23"/>
    <p:sldId id="278" r:id="rId24"/>
    <p:sldId id="282" r:id="rId25"/>
    <p:sldId id="279" r:id="rId26"/>
    <p:sldId id="283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D5"/>
    <a:srgbClr val="00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7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9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52991"/>
            <a:ext cx="9144000" cy="419928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Marcito</a:t>
            </a:r>
            <a:r>
              <a:rPr lang="pt-BR" dirty="0"/>
              <a:t> Campos</a:t>
            </a:r>
            <a:br>
              <a:rPr lang="pt-BR" dirty="0"/>
            </a:br>
            <a:r>
              <a:rPr lang="pt-BR" dirty="0"/>
              <a:t>Rodrigo </a:t>
            </a:r>
            <a:r>
              <a:rPr lang="pt-BR" dirty="0" err="1"/>
              <a:t>Hagstrom</a:t>
            </a:r>
            <a:br>
              <a:rPr lang="pt-BR" dirty="0"/>
            </a:br>
            <a:r>
              <a:rPr lang="pt-BR" dirty="0" err="1"/>
              <a:t>Tássio</a:t>
            </a:r>
            <a:r>
              <a:rPr lang="pt-BR" dirty="0"/>
              <a:t> Melo</a:t>
            </a:r>
            <a:br>
              <a:rPr lang="pt-BR" dirty="0"/>
            </a:br>
            <a:r>
              <a:rPr lang="pt-BR" dirty="0"/>
              <a:t>Welder Luz</a:t>
            </a:r>
            <a:br>
              <a:rPr lang="pt-BR" dirty="0">
                <a:solidFill>
                  <a:srgbClr val="EEE8D5"/>
                </a:solidFill>
              </a:rPr>
            </a:br>
            <a:endParaRPr lang="pt-BR" dirty="0">
              <a:solidFill>
                <a:srgbClr val="EEE8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0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/>
              <a:t>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Maria DB;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3200" dirty="0" err="1"/>
              <a:t>Fork</a:t>
            </a:r>
            <a:r>
              <a:rPr lang="pt-BR" sz="3200" dirty="0"/>
              <a:t> do MySQL após aquisição pela Oracle;</a:t>
            </a:r>
          </a:p>
          <a:p>
            <a:pPr marL="457200" lvl="1" indent="0">
              <a:buNone/>
            </a:pPr>
            <a:endParaRPr lang="pt-BR" sz="3200" dirty="0"/>
          </a:p>
          <a:p>
            <a:pPr lvl="1"/>
            <a:r>
              <a:rPr lang="pt-BR" sz="3200" dirty="0"/>
              <a:t>Motivos da escolha:</a:t>
            </a:r>
          </a:p>
          <a:p>
            <a:pPr lvl="2"/>
            <a:r>
              <a:rPr lang="pt-BR" sz="2800" dirty="0"/>
              <a:t>Simplicidade;</a:t>
            </a:r>
          </a:p>
          <a:p>
            <a:pPr lvl="2"/>
            <a:r>
              <a:rPr lang="pt-BR" sz="2800" dirty="0"/>
              <a:t>GPL – General </a:t>
            </a:r>
            <a:r>
              <a:rPr lang="pt-BR" sz="2800" dirty="0" err="1"/>
              <a:t>Public</a:t>
            </a:r>
            <a:r>
              <a:rPr lang="pt-BR" sz="2800" dirty="0"/>
              <a:t> </a:t>
            </a:r>
            <a:r>
              <a:rPr lang="pt-BR" sz="2800" dirty="0" err="1"/>
              <a:t>License</a:t>
            </a:r>
            <a:r>
              <a:rPr lang="pt-BR" sz="2800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66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4" y="0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Criação do banco de dados (1/2)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3" y="653144"/>
            <a:ext cx="5362575" cy="6096000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5602516" y="653143"/>
            <a:ext cx="0" cy="609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23" y="838427"/>
            <a:ext cx="6442977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4" y="0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Criação do banco de dados (2/2)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41" y="1094693"/>
            <a:ext cx="928440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Procedure (1/3)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" y="1325563"/>
            <a:ext cx="108464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7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Procedure (2/3)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846363"/>
            <a:ext cx="8824686" cy="59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Procedure (3/3)</a:t>
            </a:r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00" y="846000"/>
            <a:ext cx="88106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Trigger (1/3)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66" y="1085850"/>
            <a:ext cx="9004828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Trigger (2/3)</a:t>
            </a:r>
          </a:p>
        </p:txBody>
      </p:sp>
      <p:pic>
        <p:nvPicPr>
          <p:cNvPr id="7" name="Imagem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000"/>
            <a:ext cx="12193200" cy="49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/>
              <a:t>Trigger (3/3)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12"/>
            <a:ext cx="12192000" cy="49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8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1 - Script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168873"/>
            <a:ext cx="7197035" cy="2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/>
              <a:t>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Eleições Municipais – TSE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3200" dirty="0"/>
              <a:t>Perfil dos candidatos;</a:t>
            </a:r>
          </a:p>
          <a:p>
            <a:pPr marL="457200" lvl="1" indent="0">
              <a:buNone/>
            </a:pPr>
            <a:endParaRPr lang="pt-BR" sz="3200" dirty="0"/>
          </a:p>
          <a:p>
            <a:pPr lvl="1"/>
            <a:r>
              <a:rPr lang="pt-BR" sz="3200" dirty="0"/>
              <a:t>Ano: 2012;</a:t>
            </a:r>
          </a:p>
          <a:p>
            <a:pPr lvl="2"/>
            <a:r>
              <a:rPr lang="pt-BR" sz="2800" dirty="0"/>
              <a:t>Dados de 2016 ainda não estão em dados.gov.br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1 - Resultado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39" y="3723861"/>
            <a:ext cx="7686261" cy="313413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1168873"/>
            <a:ext cx="7197035" cy="2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4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2 -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899887"/>
            <a:ext cx="7668000" cy="23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0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2 - Resultado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899887"/>
            <a:ext cx="7668000" cy="230768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39" y="1478238"/>
            <a:ext cx="6771861" cy="53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3 - Script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899887"/>
            <a:ext cx="5438644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/>
              <a:t>View</a:t>
            </a:r>
            <a:r>
              <a:rPr lang="pt-BR" sz="4800" b="1" u="sng" dirty="0"/>
              <a:t> / Consulta 3 - Script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899887"/>
            <a:ext cx="5438644" cy="280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15" y="1782000"/>
            <a:ext cx="6251385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6"/>
            <a:ext cx="10515600" cy="780084"/>
          </a:xfrm>
        </p:spPr>
        <p:txBody>
          <a:bodyPr>
            <a:normAutofit fontScale="90000"/>
          </a:bodyPr>
          <a:lstStyle/>
          <a:p>
            <a:r>
              <a:rPr lang="pt-BR" sz="6000" b="1" u="sng" dirty="0"/>
              <a:t>ETL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1696" y="1176269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/>
              <a:t>Aplicação Java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800" dirty="0"/>
              <a:t>Seleção de arquivos;</a:t>
            </a:r>
          </a:p>
          <a:p>
            <a:pPr lvl="2"/>
            <a:r>
              <a:rPr lang="pt-BR" sz="2800" dirty="0"/>
              <a:t>Individualmente;</a:t>
            </a:r>
          </a:p>
          <a:p>
            <a:pPr lvl="2"/>
            <a:r>
              <a:rPr lang="pt-BR" sz="2800" dirty="0"/>
              <a:t>Diretório completo.</a:t>
            </a:r>
          </a:p>
          <a:p>
            <a:pPr marL="457200" lvl="1" indent="0">
              <a:buNone/>
            </a:pPr>
            <a:endParaRPr lang="pt-BR" sz="2800" dirty="0"/>
          </a:p>
          <a:p>
            <a:pPr lvl="1"/>
            <a:r>
              <a:rPr lang="pt-BR" sz="2800" dirty="0"/>
              <a:t>Conversão de linha de arquivo em objeto;</a:t>
            </a:r>
          </a:p>
          <a:p>
            <a:pPr marL="457200" lvl="1" indent="0">
              <a:buNone/>
            </a:pPr>
            <a:endParaRPr lang="pt-BR" sz="2800" dirty="0"/>
          </a:p>
          <a:p>
            <a:pPr lvl="1"/>
            <a:r>
              <a:rPr lang="pt-BR" sz="2800" dirty="0"/>
              <a:t>Persistência no banco de dados por meio do </a:t>
            </a:r>
            <a:r>
              <a:rPr lang="pt-BR" sz="2800" dirty="0" err="1"/>
              <a:t>Hibernate</a:t>
            </a:r>
            <a:r>
              <a:rPr lang="pt-BR" sz="2800" dirty="0"/>
              <a:t>.</a:t>
            </a:r>
          </a:p>
          <a:p>
            <a:pPr marL="457200" lvl="1" indent="0">
              <a:buNone/>
            </a:pPr>
            <a:endParaRPr lang="pt-BR" sz="28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42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u="sng" dirty="0"/>
              <a:t>Arquivos no GitHub: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/>
              <a:t>	http://goo.gl/lDzdgX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7541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7543" y="2569027"/>
            <a:ext cx="9144000" cy="1896271"/>
          </a:xfrm>
        </p:spPr>
        <p:txBody>
          <a:bodyPr>
            <a:noAutofit/>
          </a:bodyPr>
          <a:lstStyle/>
          <a:p>
            <a:r>
              <a:rPr lang="pt-BR" sz="7200" b="1" u="sng" dirty="0"/>
              <a:t>FIM!!!</a:t>
            </a:r>
            <a:br>
              <a:rPr lang="pt-BR" sz="7200" b="1" u="sng" dirty="0">
                <a:solidFill>
                  <a:srgbClr val="EEE8D5"/>
                </a:solidFill>
              </a:rPr>
            </a:br>
            <a:endParaRPr lang="pt-BR" sz="7200" b="1" u="sng" dirty="0">
              <a:solidFill>
                <a:srgbClr val="EEE8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1"/>
            <a:ext cx="11321143" cy="711200"/>
          </a:xfrm>
        </p:spPr>
        <p:txBody>
          <a:bodyPr>
            <a:normAutofit/>
          </a:bodyPr>
          <a:lstStyle/>
          <a:p>
            <a:r>
              <a:rPr lang="pt-BR" b="1" u="sng" dirty="0"/>
              <a:t>Modelo de Entidades 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8904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85358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Normalização 1/5</a:t>
            </a:r>
          </a:p>
        </p:txBody>
      </p:sp>
    </p:spTree>
    <p:extLst>
      <p:ext uri="{BB962C8B-B14F-4D97-AF65-F5344CB8AC3E}">
        <p14:creationId xmlns:p14="http://schemas.microsoft.com/office/powerpoint/2010/main" val="16788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Normalização 2/5</a:t>
            </a:r>
          </a:p>
        </p:txBody>
      </p:sp>
    </p:spTree>
    <p:extLst>
      <p:ext uri="{BB962C8B-B14F-4D97-AF65-F5344CB8AC3E}">
        <p14:creationId xmlns:p14="http://schemas.microsoft.com/office/powerpoint/2010/main" val="4607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Normalização 3/5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900112"/>
            <a:ext cx="11249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Normalização 4/5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85" y="754742"/>
            <a:ext cx="10512000" cy="59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/>
              <a:t>Normalização 5/5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4" y="774700"/>
            <a:ext cx="11674247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2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180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Marcito Campos Rodrigo Hagstrom Tássio Melo Welder Luz </vt:lpstr>
      <vt:lpstr>Tema</vt:lpstr>
      <vt:lpstr>Modelo de Entidades e Relacionamentos</vt:lpstr>
      <vt:lpstr>Modelo Relacional</vt:lpstr>
      <vt:lpstr>Normalização 1/5</vt:lpstr>
      <vt:lpstr>Normalização 2/5</vt:lpstr>
      <vt:lpstr>Normalização 3/5</vt:lpstr>
      <vt:lpstr>Normalização 4/5</vt:lpstr>
      <vt:lpstr>Normalização 5/5</vt:lpstr>
      <vt:lpstr>SGBD</vt:lpstr>
      <vt:lpstr>Criação do banco de dados (1/2)</vt:lpstr>
      <vt:lpstr>Criação do banco de dados (2/2)</vt:lpstr>
      <vt:lpstr>Procedure (1/3)</vt:lpstr>
      <vt:lpstr>Procedure (2/3)</vt:lpstr>
      <vt:lpstr>Procedure (3/3)</vt:lpstr>
      <vt:lpstr>Trigger (1/3)</vt:lpstr>
      <vt:lpstr>Trigger (2/3)</vt:lpstr>
      <vt:lpstr>Trigger (3/3)</vt:lpstr>
      <vt:lpstr>View / Consulta 1 - Script</vt:lpstr>
      <vt:lpstr>View / Consulta 1 - Resultado</vt:lpstr>
      <vt:lpstr>View / Consulta 2 - Script</vt:lpstr>
      <vt:lpstr>View / Consulta 2 - Resultado</vt:lpstr>
      <vt:lpstr>View / Consulta 3 - Script</vt:lpstr>
      <vt:lpstr>View / Consulta 3 - Script</vt:lpstr>
      <vt:lpstr>ETL</vt:lpstr>
      <vt:lpstr>Apresentação do PowerPoint</vt:lpstr>
      <vt:lpstr>FIM!!! </vt:lpstr>
    </vt:vector>
  </TitlesOfParts>
  <Company>TCU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Marcito Campos Rodrigo Hagstrom Tássio Melo Welder Luz </dc:title>
  <dc:creator>Welder Pinheiro Luz</dc:creator>
  <cp:lastModifiedBy>Welder</cp:lastModifiedBy>
  <cp:revision>40</cp:revision>
  <dcterms:created xsi:type="dcterms:W3CDTF">2016-12-06T13:34:47Z</dcterms:created>
  <dcterms:modified xsi:type="dcterms:W3CDTF">2016-12-09T00:26:50Z</dcterms:modified>
</cp:coreProperties>
</file>