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D5"/>
    <a:srgbClr val="002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07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6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3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78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8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0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7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49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1956-8FB7-4610-85CB-4D53F4FA7770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9CA9-F200-4634-AAA8-B67E68BCB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7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52991"/>
            <a:ext cx="9144000" cy="419928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Marcito</a:t>
            </a:r>
            <a:r>
              <a:rPr lang="pt-BR" dirty="0" smtClean="0"/>
              <a:t> Campos</a:t>
            </a:r>
            <a:br>
              <a:rPr lang="pt-BR" dirty="0" smtClean="0"/>
            </a:br>
            <a:r>
              <a:rPr lang="pt-BR" dirty="0" smtClean="0"/>
              <a:t>Rodrigo </a:t>
            </a:r>
            <a:r>
              <a:rPr lang="pt-BR" dirty="0" err="1" smtClean="0"/>
              <a:t>Hagstrom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Tássio</a:t>
            </a:r>
            <a:r>
              <a:rPr lang="pt-BR" dirty="0" smtClean="0"/>
              <a:t> Melo</a:t>
            </a:r>
            <a:br>
              <a:rPr lang="pt-BR" dirty="0" smtClean="0"/>
            </a:br>
            <a:r>
              <a:rPr lang="pt-BR" dirty="0" smtClean="0"/>
              <a:t>Welder Luz</a:t>
            </a:r>
            <a:r>
              <a:rPr lang="pt-BR" dirty="0" smtClean="0">
                <a:solidFill>
                  <a:srgbClr val="EEE8D5"/>
                </a:solidFill>
              </a:rPr>
              <a:t/>
            </a:r>
            <a:br>
              <a:rPr lang="pt-BR" dirty="0" smtClean="0">
                <a:solidFill>
                  <a:srgbClr val="EEE8D5"/>
                </a:solidFill>
              </a:rPr>
            </a:br>
            <a:endParaRPr lang="pt-BR" dirty="0">
              <a:solidFill>
                <a:srgbClr val="EEE8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30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187325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b="1" u="sng" dirty="0" smtClean="0"/>
              <a:t>SGBD</a:t>
            </a:r>
            <a:endParaRPr lang="pt-BR" sz="6000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Maria DB;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sz="3200" dirty="0" err="1" smtClean="0"/>
              <a:t>Fork</a:t>
            </a:r>
            <a:r>
              <a:rPr lang="pt-BR" sz="3200" dirty="0" smtClean="0"/>
              <a:t> do MySQL após aquisição pela Oracle;</a:t>
            </a:r>
          </a:p>
          <a:p>
            <a:pPr marL="457200" lvl="1" indent="0">
              <a:buNone/>
            </a:pPr>
            <a:endParaRPr lang="pt-BR" sz="3200" dirty="0" smtClean="0"/>
          </a:p>
          <a:p>
            <a:pPr lvl="1"/>
            <a:r>
              <a:rPr lang="pt-BR" sz="3200" dirty="0" smtClean="0"/>
              <a:t>Motivos da escolha:</a:t>
            </a:r>
          </a:p>
          <a:p>
            <a:pPr lvl="2"/>
            <a:r>
              <a:rPr lang="pt-BR" sz="2800" dirty="0" smtClean="0"/>
              <a:t>Simplicidade;</a:t>
            </a:r>
          </a:p>
          <a:p>
            <a:pPr lvl="2"/>
            <a:r>
              <a:rPr lang="pt-BR" sz="2800" dirty="0" smtClean="0"/>
              <a:t>Licença GLP.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2866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4" y="0"/>
            <a:ext cx="10515600" cy="653143"/>
          </a:xfrm>
        </p:spPr>
        <p:txBody>
          <a:bodyPr>
            <a:normAutofit fontScale="90000"/>
          </a:bodyPr>
          <a:lstStyle/>
          <a:p>
            <a:r>
              <a:rPr lang="pt-BR" b="1" u="sng" dirty="0" smtClean="0"/>
              <a:t>Criação do banco de dados (1/2)</a:t>
            </a:r>
            <a:endParaRPr lang="pt-BR" b="1" u="sng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3" y="653144"/>
            <a:ext cx="5362575" cy="6096000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5602516" y="653143"/>
            <a:ext cx="0" cy="609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023" y="838427"/>
            <a:ext cx="6442977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4" y="0"/>
            <a:ext cx="10515600" cy="653143"/>
          </a:xfrm>
        </p:spPr>
        <p:txBody>
          <a:bodyPr>
            <a:normAutofit fontScale="90000"/>
          </a:bodyPr>
          <a:lstStyle/>
          <a:p>
            <a:r>
              <a:rPr lang="pt-BR" b="1" u="sng" dirty="0" smtClean="0"/>
              <a:t>Criação do banco de dados (2/2)</a:t>
            </a:r>
            <a:endParaRPr lang="pt-BR" b="1" u="sng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41" y="1094693"/>
            <a:ext cx="928440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smtClean="0"/>
              <a:t>Procedure (1/3)</a:t>
            </a:r>
            <a:endParaRPr lang="pt-BR" sz="4800" b="1" u="sng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9" y="1325563"/>
            <a:ext cx="1084645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7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smtClean="0"/>
              <a:t>Procedure (2/3)</a:t>
            </a:r>
            <a:endParaRPr lang="pt-BR" sz="4800" b="1" u="sng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14" y="846363"/>
            <a:ext cx="8824686" cy="59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5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smtClean="0"/>
              <a:t>Procedure (3/3)</a:t>
            </a:r>
            <a:endParaRPr lang="pt-BR" sz="4800" b="1" u="sng" dirty="0"/>
          </a:p>
        </p:txBody>
      </p:sp>
      <p:pic>
        <p:nvPicPr>
          <p:cNvPr id="4" name="Imagem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00" y="846000"/>
            <a:ext cx="88106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smtClean="0"/>
              <a:t>Trigger (1/3)</a:t>
            </a:r>
            <a:endParaRPr lang="pt-BR" sz="4800" b="1" u="sng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66" y="1085850"/>
            <a:ext cx="9004828" cy="5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8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smtClean="0"/>
              <a:t>Trigger (2/3)</a:t>
            </a:r>
            <a:endParaRPr lang="pt-BR" sz="4800" b="1" u="sng" dirty="0"/>
          </a:p>
        </p:txBody>
      </p:sp>
      <p:pic>
        <p:nvPicPr>
          <p:cNvPr id="7" name="Imagem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000"/>
            <a:ext cx="12193200" cy="49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smtClean="0"/>
              <a:t>Trigger (3/3)</a:t>
            </a:r>
            <a:endParaRPr lang="pt-BR" sz="4800" b="1" u="sng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912"/>
            <a:ext cx="12192000" cy="49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8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err="1" smtClean="0"/>
              <a:t>View</a:t>
            </a:r>
            <a:r>
              <a:rPr lang="pt-BR" sz="4800" b="1" u="sng" dirty="0" smtClean="0"/>
              <a:t> / Consulta (1/4)</a:t>
            </a:r>
            <a:endParaRPr lang="pt-BR" sz="4800" b="1" u="sng" dirty="0"/>
          </a:p>
        </p:txBody>
      </p:sp>
    </p:spTree>
    <p:extLst>
      <p:ext uri="{BB962C8B-B14F-4D97-AF65-F5344CB8AC3E}">
        <p14:creationId xmlns:p14="http://schemas.microsoft.com/office/powerpoint/2010/main" val="221734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187325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b="1" u="sng" dirty="0" smtClean="0"/>
              <a:t>Tema</a:t>
            </a:r>
            <a:endParaRPr lang="pt-BR" sz="6000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Eleições Municipais – TSE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sz="3200" dirty="0" smtClean="0"/>
              <a:t>Perfil dos candidatos;</a:t>
            </a:r>
          </a:p>
          <a:p>
            <a:pPr marL="457200" lvl="1" indent="0">
              <a:buNone/>
            </a:pPr>
            <a:endParaRPr lang="pt-BR" sz="3200" dirty="0" smtClean="0"/>
          </a:p>
          <a:p>
            <a:pPr lvl="1"/>
            <a:r>
              <a:rPr lang="pt-BR" sz="3200" dirty="0" smtClean="0"/>
              <a:t>Ano: 2012;</a:t>
            </a:r>
          </a:p>
          <a:p>
            <a:pPr lvl="2"/>
            <a:r>
              <a:rPr lang="pt-BR" sz="2800" dirty="0" smtClean="0"/>
              <a:t>Dados de 2016 ainda não estão em dados.gov.br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5173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err="1" smtClean="0"/>
              <a:t>View</a:t>
            </a:r>
            <a:r>
              <a:rPr lang="pt-BR" sz="4800" b="1" u="sng" dirty="0" smtClean="0"/>
              <a:t> / Consulta (2/4)</a:t>
            </a:r>
            <a:endParaRPr lang="pt-BR" sz="4800" b="1" u="sng" dirty="0"/>
          </a:p>
        </p:txBody>
      </p:sp>
    </p:spTree>
    <p:extLst>
      <p:ext uri="{BB962C8B-B14F-4D97-AF65-F5344CB8AC3E}">
        <p14:creationId xmlns:p14="http://schemas.microsoft.com/office/powerpoint/2010/main" val="3879203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err="1" smtClean="0"/>
              <a:t>View</a:t>
            </a:r>
            <a:r>
              <a:rPr lang="pt-BR" sz="4800" b="1" u="sng" dirty="0" smtClean="0"/>
              <a:t> / Consulta (3/4)</a:t>
            </a:r>
            <a:endParaRPr lang="pt-BR" sz="4800" b="1" u="sng" dirty="0"/>
          </a:p>
        </p:txBody>
      </p:sp>
    </p:spTree>
    <p:extLst>
      <p:ext uri="{BB962C8B-B14F-4D97-AF65-F5344CB8AC3E}">
        <p14:creationId xmlns:p14="http://schemas.microsoft.com/office/powerpoint/2010/main" val="85629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1"/>
            <a:ext cx="10515600" cy="899886"/>
          </a:xfrm>
        </p:spPr>
        <p:txBody>
          <a:bodyPr>
            <a:normAutofit/>
          </a:bodyPr>
          <a:lstStyle/>
          <a:p>
            <a:r>
              <a:rPr lang="pt-BR" sz="4800" b="1" u="sng" dirty="0" err="1" smtClean="0"/>
              <a:t>View</a:t>
            </a:r>
            <a:r>
              <a:rPr lang="pt-BR" sz="4800" b="1" u="sng" dirty="0" smtClean="0"/>
              <a:t> / Consulta (4/4)</a:t>
            </a:r>
            <a:endParaRPr lang="pt-BR" sz="4800" b="1" u="sng" dirty="0"/>
          </a:p>
        </p:txBody>
      </p:sp>
    </p:spTree>
    <p:extLst>
      <p:ext uri="{BB962C8B-B14F-4D97-AF65-F5344CB8AC3E}">
        <p14:creationId xmlns:p14="http://schemas.microsoft.com/office/powerpoint/2010/main" val="169162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187325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b="1" u="sng" dirty="0" smtClean="0"/>
              <a:t>ETL</a:t>
            </a:r>
            <a:endParaRPr lang="pt-BR" sz="6000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dirty="0" smtClean="0"/>
              <a:t>Aplicação Java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sz="3200" dirty="0" smtClean="0"/>
              <a:t>Seleção de arquivos;</a:t>
            </a:r>
          </a:p>
          <a:p>
            <a:pPr lvl="2"/>
            <a:r>
              <a:rPr lang="pt-BR" sz="2800" dirty="0" smtClean="0"/>
              <a:t>Individualmente;</a:t>
            </a:r>
          </a:p>
          <a:p>
            <a:pPr lvl="2"/>
            <a:r>
              <a:rPr lang="pt-BR" sz="2800" dirty="0" smtClean="0"/>
              <a:t>Diretório completo.</a:t>
            </a:r>
          </a:p>
          <a:p>
            <a:pPr marL="457200" lvl="1" indent="0">
              <a:buNone/>
            </a:pPr>
            <a:endParaRPr lang="pt-BR" sz="3200" dirty="0" smtClean="0"/>
          </a:p>
          <a:p>
            <a:pPr lvl="1"/>
            <a:r>
              <a:rPr lang="pt-BR" sz="3200" dirty="0" smtClean="0"/>
              <a:t>Conversão de linha de arquivo em objeto;</a:t>
            </a:r>
          </a:p>
          <a:p>
            <a:pPr marL="457200" lvl="1" indent="0">
              <a:buNone/>
            </a:pPr>
            <a:endParaRPr lang="pt-BR" sz="3200" dirty="0" smtClean="0"/>
          </a:p>
          <a:p>
            <a:pPr lvl="1"/>
            <a:r>
              <a:rPr lang="pt-BR" sz="2800" dirty="0" smtClean="0"/>
              <a:t>Persistência no banco de dados por meio do </a:t>
            </a:r>
            <a:r>
              <a:rPr lang="pt-BR" sz="2800" dirty="0" err="1" smtClean="0"/>
              <a:t>Hibernate</a:t>
            </a:r>
            <a:r>
              <a:rPr lang="pt-BR" sz="2800" dirty="0" smtClean="0"/>
              <a:t>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3042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7543" y="2569027"/>
            <a:ext cx="9144000" cy="1896271"/>
          </a:xfrm>
        </p:spPr>
        <p:txBody>
          <a:bodyPr>
            <a:noAutofit/>
          </a:bodyPr>
          <a:lstStyle/>
          <a:p>
            <a:r>
              <a:rPr lang="pt-BR" sz="7200" b="1" u="sng" dirty="0" smtClean="0"/>
              <a:t>OBRIGADO!!!</a:t>
            </a:r>
            <a:r>
              <a:rPr lang="pt-BR" sz="7200" b="1" u="sng" dirty="0" smtClean="0">
                <a:solidFill>
                  <a:srgbClr val="EEE8D5"/>
                </a:solidFill>
              </a:rPr>
              <a:t/>
            </a:r>
            <a:br>
              <a:rPr lang="pt-BR" sz="7200" b="1" u="sng" dirty="0" smtClean="0">
                <a:solidFill>
                  <a:srgbClr val="EEE8D5"/>
                </a:solidFill>
              </a:rPr>
            </a:br>
            <a:endParaRPr lang="pt-BR" sz="7200" b="1" u="sng" dirty="0">
              <a:solidFill>
                <a:srgbClr val="EEE8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5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1"/>
            <a:ext cx="11321143" cy="711200"/>
          </a:xfrm>
        </p:spPr>
        <p:txBody>
          <a:bodyPr>
            <a:normAutofit/>
          </a:bodyPr>
          <a:lstStyle/>
          <a:p>
            <a:r>
              <a:rPr lang="pt-BR" b="1" u="sng" dirty="0" smtClean="0"/>
              <a:t>Modelo de Entidades e Relacionamentos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18904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056"/>
            <a:ext cx="11321143" cy="551542"/>
          </a:xfrm>
        </p:spPr>
        <p:txBody>
          <a:bodyPr>
            <a:noAutofit/>
          </a:bodyPr>
          <a:lstStyle/>
          <a:p>
            <a:r>
              <a:rPr lang="pt-BR" b="1" u="sng" dirty="0" smtClean="0"/>
              <a:t>Modelo Relacional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85358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056"/>
            <a:ext cx="11321143" cy="551542"/>
          </a:xfrm>
        </p:spPr>
        <p:txBody>
          <a:bodyPr>
            <a:noAutofit/>
          </a:bodyPr>
          <a:lstStyle/>
          <a:p>
            <a:r>
              <a:rPr lang="pt-BR" b="1" u="sng" dirty="0" smtClean="0"/>
              <a:t>Normalização 1/5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167882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056"/>
            <a:ext cx="11321143" cy="551542"/>
          </a:xfrm>
        </p:spPr>
        <p:txBody>
          <a:bodyPr>
            <a:noAutofit/>
          </a:bodyPr>
          <a:lstStyle/>
          <a:p>
            <a:r>
              <a:rPr lang="pt-BR" b="1" u="sng" dirty="0" smtClean="0"/>
              <a:t>Normalização 2/5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46072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056"/>
            <a:ext cx="11321143" cy="551542"/>
          </a:xfrm>
        </p:spPr>
        <p:txBody>
          <a:bodyPr>
            <a:noAutofit/>
          </a:bodyPr>
          <a:lstStyle/>
          <a:p>
            <a:r>
              <a:rPr lang="pt-BR" b="1" u="sng" dirty="0" smtClean="0"/>
              <a:t>Normalização 3/5</a:t>
            </a:r>
            <a:endParaRPr lang="pt-BR" b="1" u="sng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900112"/>
            <a:ext cx="11249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6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056"/>
            <a:ext cx="11321143" cy="551542"/>
          </a:xfrm>
        </p:spPr>
        <p:txBody>
          <a:bodyPr>
            <a:noAutofit/>
          </a:bodyPr>
          <a:lstStyle/>
          <a:p>
            <a:r>
              <a:rPr lang="pt-BR" b="1" u="sng" dirty="0" smtClean="0"/>
              <a:t>Normalização 4/5</a:t>
            </a:r>
            <a:endParaRPr lang="pt-BR" b="1" u="sng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85" y="754742"/>
            <a:ext cx="10512000" cy="59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056"/>
            <a:ext cx="11321143" cy="551542"/>
          </a:xfrm>
        </p:spPr>
        <p:txBody>
          <a:bodyPr>
            <a:noAutofit/>
          </a:bodyPr>
          <a:lstStyle/>
          <a:p>
            <a:r>
              <a:rPr lang="pt-BR" b="1" u="sng" dirty="0" smtClean="0"/>
              <a:t>Normalização 5/5</a:t>
            </a:r>
            <a:endParaRPr lang="pt-BR" b="1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4" y="774700"/>
            <a:ext cx="11674247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2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157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Marcito Campos Rodrigo Hagstrom Tássio Melo Welder Luz </vt:lpstr>
      <vt:lpstr>Tema</vt:lpstr>
      <vt:lpstr>Modelo de Entidades e Relacionamentos</vt:lpstr>
      <vt:lpstr>Modelo Relacional</vt:lpstr>
      <vt:lpstr>Normalização 1/5</vt:lpstr>
      <vt:lpstr>Normalização 2/5</vt:lpstr>
      <vt:lpstr>Normalização 3/5</vt:lpstr>
      <vt:lpstr>Normalização 4/5</vt:lpstr>
      <vt:lpstr>Normalização 5/5</vt:lpstr>
      <vt:lpstr>SGBD</vt:lpstr>
      <vt:lpstr>Criação do banco de dados (1/2)</vt:lpstr>
      <vt:lpstr>Criação do banco de dados (2/2)</vt:lpstr>
      <vt:lpstr>Procedure (1/3)</vt:lpstr>
      <vt:lpstr>Procedure (2/3)</vt:lpstr>
      <vt:lpstr>Procedure (3/3)</vt:lpstr>
      <vt:lpstr>Trigger (1/3)</vt:lpstr>
      <vt:lpstr>Trigger (2/3)</vt:lpstr>
      <vt:lpstr>Trigger (3/3)</vt:lpstr>
      <vt:lpstr>View / Consulta (1/4)</vt:lpstr>
      <vt:lpstr>View / Consulta (2/4)</vt:lpstr>
      <vt:lpstr>View / Consulta (3/4)</vt:lpstr>
      <vt:lpstr>View / Consulta (4/4)</vt:lpstr>
      <vt:lpstr>ETL</vt:lpstr>
      <vt:lpstr>OBRIGADO!!! </vt:lpstr>
    </vt:vector>
  </TitlesOfParts>
  <Company>TCU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Marcito Campos Rodrigo Hagstrom Tássio Melo Welder Luz </dc:title>
  <dc:creator>Welder Pinheiro Luz</dc:creator>
  <cp:lastModifiedBy>Welder Pinheiro Luz</cp:lastModifiedBy>
  <cp:revision>29</cp:revision>
  <dcterms:created xsi:type="dcterms:W3CDTF">2016-12-06T13:34:47Z</dcterms:created>
  <dcterms:modified xsi:type="dcterms:W3CDTF">2016-12-08T18:40:48Z</dcterms:modified>
</cp:coreProperties>
</file>