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AAC90A3-BF99-43D6-A931-11A568F96E06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35DF83A-A354-4A7E-BF23-E8F0EED7F5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1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Any “Ah HA!”  moments?</a:t>
            </a:r>
          </a:p>
          <a:p>
            <a:pPr lvl="1"/>
            <a:r>
              <a:rPr lang="en-US" sz="2800" dirty="0"/>
              <a:t>How’s the pace?  Too fast, too slow?</a:t>
            </a:r>
          </a:p>
          <a:p>
            <a:pPr lvl="1"/>
            <a:r>
              <a:rPr lang="en-US" sz="2800" dirty="0"/>
              <a:t>What is your “take away” thus far?</a:t>
            </a:r>
          </a:p>
          <a:p>
            <a:pPr lvl="1"/>
            <a:r>
              <a:rPr lang="en-US" sz="2800" dirty="0"/>
              <a:t>Anything you haven’t seen yet but are hoping to?</a:t>
            </a:r>
          </a:p>
        </p:txBody>
      </p:sp>
    </p:spTree>
    <p:extLst>
      <p:ext uri="{BB962C8B-B14F-4D97-AF65-F5344CB8AC3E}">
        <p14:creationId xmlns:p14="http://schemas.microsoft.com/office/powerpoint/2010/main" val="310201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30</TotalTime>
  <Words>39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Garamond</vt:lpstr>
      <vt:lpstr>Wingdings</vt:lpstr>
      <vt:lpstr>Couture</vt:lpstr>
      <vt:lpstr>Let’s Review</vt:lpstr>
      <vt:lpstr>Review</vt:lpstr>
    </vt:vector>
  </TitlesOfParts>
  <Company>ProTech Training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Student</dc:creator>
  <cp:lastModifiedBy>Bill Weissborn</cp:lastModifiedBy>
  <cp:revision>7</cp:revision>
  <dcterms:created xsi:type="dcterms:W3CDTF">2012-06-13T12:24:51Z</dcterms:created>
  <dcterms:modified xsi:type="dcterms:W3CDTF">2018-11-07T04:16:09Z</dcterms:modified>
</cp:coreProperties>
</file>