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66" r:id="rId5"/>
    <p:sldId id="269" r:id="rId6"/>
    <p:sldId id="265" r:id="rId7"/>
    <p:sldId id="273" r:id="rId8"/>
    <p:sldId id="270" r:id="rId9"/>
    <p:sldId id="259" r:id="rId10"/>
    <p:sldId id="272" r:id="rId11"/>
    <p:sldId id="260" r:id="rId12"/>
    <p:sldId id="274" r:id="rId13"/>
    <p:sldId id="258"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p:scale>
          <a:sx n="104" d="100"/>
          <a:sy n="104" d="100"/>
        </p:scale>
        <p:origin x="79" y="4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3E33B9-204A-43BB-AE22-E0C076CA7672}"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61F72EEE-737F-4D8F-8A98-BED336912B12}">
      <dgm:prSet/>
      <dgm:spPr/>
      <dgm:t>
        <a:bodyPr/>
        <a:lstStyle/>
        <a:p>
          <a:r>
            <a:rPr lang="en-US" dirty="0"/>
            <a:t>We wanted to know whether we could find a trend in song metric analysis among songs that made it to number one on the Billboard Top 100 and songs that did not.</a:t>
          </a:r>
          <a:endParaRPr lang="en-US" dirty="0">
            <a:highlight>
              <a:srgbClr val="FFFF00"/>
            </a:highlight>
          </a:endParaRPr>
        </a:p>
      </dgm:t>
    </dgm:pt>
    <dgm:pt modelId="{97CD37C2-644C-4D0E-B5E7-DAC899993F84}" type="parTrans" cxnId="{A0E7A4F4-5D89-47AC-86E7-65F49D41CFF4}">
      <dgm:prSet/>
      <dgm:spPr/>
      <dgm:t>
        <a:bodyPr/>
        <a:lstStyle/>
        <a:p>
          <a:endParaRPr lang="en-US"/>
        </a:p>
      </dgm:t>
    </dgm:pt>
    <dgm:pt modelId="{EA9E8443-7A59-4F90-8232-3FE09006FD6F}" type="sibTrans" cxnId="{A0E7A4F4-5D89-47AC-86E7-65F49D41CFF4}">
      <dgm:prSet/>
      <dgm:spPr/>
      <dgm:t>
        <a:bodyPr/>
        <a:lstStyle/>
        <a:p>
          <a:endParaRPr lang="en-US"/>
        </a:p>
      </dgm:t>
    </dgm:pt>
    <dgm:pt modelId="{623CB1AA-A283-457F-8FF5-41F41E3DBB46}">
      <dgm:prSet/>
      <dgm:spPr/>
      <dgm:t>
        <a:bodyPr/>
        <a:lstStyle/>
        <a:p>
          <a:r>
            <a:rPr lang="en-US" dirty="0"/>
            <a:t>To answer this, we needed a list of all the songs that have ever been on the Billboard Top 100 (pulled via Billboard) and the song metrics for all these songs (provided by Spotify).</a:t>
          </a:r>
        </a:p>
      </dgm:t>
    </dgm:pt>
    <dgm:pt modelId="{DEF57F81-7860-48F4-A6DC-D3A6563FC666}" type="parTrans" cxnId="{B02ADEFF-3347-4D15-8532-51BEFFE9BAFD}">
      <dgm:prSet/>
      <dgm:spPr/>
      <dgm:t>
        <a:bodyPr/>
        <a:lstStyle/>
        <a:p>
          <a:endParaRPr lang="en-US"/>
        </a:p>
      </dgm:t>
    </dgm:pt>
    <dgm:pt modelId="{10D02F8A-1ED8-4BE2-A482-FB1C7956FAED}" type="sibTrans" cxnId="{B02ADEFF-3347-4D15-8532-51BEFFE9BAFD}">
      <dgm:prSet/>
      <dgm:spPr/>
      <dgm:t>
        <a:bodyPr/>
        <a:lstStyle/>
        <a:p>
          <a:endParaRPr lang="en-US"/>
        </a:p>
      </dgm:t>
    </dgm:pt>
    <dgm:pt modelId="{EBE6D43A-42CD-44D6-8827-09DBFDD587A0}">
      <dgm:prSet/>
      <dgm:spPr/>
      <dgm:t>
        <a:bodyPr/>
        <a:lstStyle/>
        <a:p>
          <a:r>
            <a:rPr lang="en-US" dirty="0"/>
            <a:t>Settled on using the Spotify API due to robustness and relatability. With 191M active monthly users and 87M paying subscribers as of Q3 2018 Earnings (Nov 1) Spotify owns a lot of music data!</a:t>
          </a:r>
        </a:p>
      </dgm:t>
    </dgm:pt>
    <dgm:pt modelId="{0143AF3E-71EA-467E-A0EE-4D5C08827824}" type="parTrans" cxnId="{12A2B172-FEC4-41D4-ABF7-3D10EAD9E04C}">
      <dgm:prSet/>
      <dgm:spPr/>
      <dgm:t>
        <a:bodyPr/>
        <a:lstStyle/>
        <a:p>
          <a:endParaRPr lang="en-US"/>
        </a:p>
      </dgm:t>
    </dgm:pt>
    <dgm:pt modelId="{C8E52873-CC6E-4A78-9F4B-764A73711203}" type="sibTrans" cxnId="{12A2B172-FEC4-41D4-ABF7-3D10EAD9E04C}">
      <dgm:prSet/>
      <dgm:spPr/>
      <dgm:t>
        <a:bodyPr/>
        <a:lstStyle/>
        <a:p>
          <a:endParaRPr lang="en-US"/>
        </a:p>
      </dgm:t>
    </dgm:pt>
    <dgm:pt modelId="{F1C4A9B9-1B32-4FBF-A211-B58C2E700D89}" type="pres">
      <dgm:prSet presAssocID="{283E33B9-204A-43BB-AE22-E0C076CA7672}" presName="vert0" presStyleCnt="0">
        <dgm:presLayoutVars>
          <dgm:dir/>
          <dgm:animOne val="branch"/>
          <dgm:animLvl val="lvl"/>
        </dgm:presLayoutVars>
      </dgm:prSet>
      <dgm:spPr/>
    </dgm:pt>
    <dgm:pt modelId="{78E59AAF-A7BE-4028-908E-118A1931C2CD}" type="pres">
      <dgm:prSet presAssocID="{61F72EEE-737F-4D8F-8A98-BED336912B12}" presName="thickLine" presStyleLbl="alignNode1" presStyleIdx="0" presStyleCnt="3"/>
      <dgm:spPr/>
    </dgm:pt>
    <dgm:pt modelId="{A01876C7-7378-4B68-BF05-A96333EE19C2}" type="pres">
      <dgm:prSet presAssocID="{61F72EEE-737F-4D8F-8A98-BED336912B12}" presName="horz1" presStyleCnt="0"/>
      <dgm:spPr/>
    </dgm:pt>
    <dgm:pt modelId="{D438D1A0-45FD-46CC-BF6F-692C15CD69FF}" type="pres">
      <dgm:prSet presAssocID="{61F72EEE-737F-4D8F-8A98-BED336912B12}" presName="tx1" presStyleLbl="revTx" presStyleIdx="0" presStyleCnt="3"/>
      <dgm:spPr/>
    </dgm:pt>
    <dgm:pt modelId="{D5FD6870-2C82-4D93-850D-C9010F527E9E}" type="pres">
      <dgm:prSet presAssocID="{61F72EEE-737F-4D8F-8A98-BED336912B12}" presName="vert1" presStyleCnt="0"/>
      <dgm:spPr/>
    </dgm:pt>
    <dgm:pt modelId="{98F40019-8B01-41AD-B434-F847F2BB0CB0}" type="pres">
      <dgm:prSet presAssocID="{623CB1AA-A283-457F-8FF5-41F41E3DBB46}" presName="thickLine" presStyleLbl="alignNode1" presStyleIdx="1" presStyleCnt="3"/>
      <dgm:spPr/>
    </dgm:pt>
    <dgm:pt modelId="{57EC043B-AD0A-4119-8AFC-2EA1BE1A85BB}" type="pres">
      <dgm:prSet presAssocID="{623CB1AA-A283-457F-8FF5-41F41E3DBB46}" presName="horz1" presStyleCnt="0"/>
      <dgm:spPr/>
    </dgm:pt>
    <dgm:pt modelId="{1C2BD8A4-3432-485A-A191-520384760B6E}" type="pres">
      <dgm:prSet presAssocID="{623CB1AA-A283-457F-8FF5-41F41E3DBB46}" presName="tx1" presStyleLbl="revTx" presStyleIdx="1" presStyleCnt="3"/>
      <dgm:spPr/>
    </dgm:pt>
    <dgm:pt modelId="{BAE7CD56-10CF-4E81-800F-8E039466A044}" type="pres">
      <dgm:prSet presAssocID="{623CB1AA-A283-457F-8FF5-41F41E3DBB46}" presName="vert1" presStyleCnt="0"/>
      <dgm:spPr/>
    </dgm:pt>
    <dgm:pt modelId="{649A269D-46C0-4568-9011-4B946ED49421}" type="pres">
      <dgm:prSet presAssocID="{EBE6D43A-42CD-44D6-8827-09DBFDD587A0}" presName="thickLine" presStyleLbl="alignNode1" presStyleIdx="2" presStyleCnt="3"/>
      <dgm:spPr/>
    </dgm:pt>
    <dgm:pt modelId="{74436687-D105-4941-BDA1-1D608B86926E}" type="pres">
      <dgm:prSet presAssocID="{EBE6D43A-42CD-44D6-8827-09DBFDD587A0}" presName="horz1" presStyleCnt="0"/>
      <dgm:spPr/>
    </dgm:pt>
    <dgm:pt modelId="{CF06FC1C-691E-4C79-9849-8A8CE138FCEB}" type="pres">
      <dgm:prSet presAssocID="{EBE6D43A-42CD-44D6-8827-09DBFDD587A0}" presName="tx1" presStyleLbl="revTx" presStyleIdx="2" presStyleCnt="3"/>
      <dgm:spPr/>
    </dgm:pt>
    <dgm:pt modelId="{9A184A50-1BCC-4F3F-B077-17FC2374A41E}" type="pres">
      <dgm:prSet presAssocID="{EBE6D43A-42CD-44D6-8827-09DBFDD587A0}" presName="vert1" presStyleCnt="0"/>
      <dgm:spPr/>
    </dgm:pt>
  </dgm:ptLst>
  <dgm:cxnLst>
    <dgm:cxn modelId="{53EC5E26-E31E-4003-A7C3-0D3B469F9E74}" type="presOf" srcId="{61F72EEE-737F-4D8F-8A98-BED336912B12}" destId="{D438D1A0-45FD-46CC-BF6F-692C15CD69FF}" srcOrd="0" destOrd="0" presId="urn:microsoft.com/office/officeart/2008/layout/LinedList"/>
    <dgm:cxn modelId="{12A2B172-FEC4-41D4-ABF7-3D10EAD9E04C}" srcId="{283E33B9-204A-43BB-AE22-E0C076CA7672}" destId="{EBE6D43A-42CD-44D6-8827-09DBFDD587A0}" srcOrd="2" destOrd="0" parTransId="{0143AF3E-71EA-467E-A0EE-4D5C08827824}" sibTransId="{C8E52873-CC6E-4A78-9F4B-764A73711203}"/>
    <dgm:cxn modelId="{1FBECE7F-75F2-4930-B8C0-AA1F56B7C616}" type="presOf" srcId="{623CB1AA-A283-457F-8FF5-41F41E3DBB46}" destId="{1C2BD8A4-3432-485A-A191-520384760B6E}" srcOrd="0" destOrd="0" presId="urn:microsoft.com/office/officeart/2008/layout/LinedList"/>
    <dgm:cxn modelId="{481194B4-F376-4A4C-9C37-9E2E2F6DDEE1}" type="presOf" srcId="{283E33B9-204A-43BB-AE22-E0C076CA7672}" destId="{F1C4A9B9-1B32-4FBF-A211-B58C2E700D89}" srcOrd="0" destOrd="0" presId="urn:microsoft.com/office/officeart/2008/layout/LinedList"/>
    <dgm:cxn modelId="{6C7CE4D2-23F2-4657-8E1C-5BF2993FC970}" type="presOf" srcId="{EBE6D43A-42CD-44D6-8827-09DBFDD587A0}" destId="{CF06FC1C-691E-4C79-9849-8A8CE138FCEB}" srcOrd="0" destOrd="0" presId="urn:microsoft.com/office/officeart/2008/layout/LinedList"/>
    <dgm:cxn modelId="{A0E7A4F4-5D89-47AC-86E7-65F49D41CFF4}" srcId="{283E33B9-204A-43BB-AE22-E0C076CA7672}" destId="{61F72EEE-737F-4D8F-8A98-BED336912B12}" srcOrd="0" destOrd="0" parTransId="{97CD37C2-644C-4D0E-B5E7-DAC899993F84}" sibTransId="{EA9E8443-7A59-4F90-8232-3FE09006FD6F}"/>
    <dgm:cxn modelId="{B02ADEFF-3347-4D15-8532-51BEFFE9BAFD}" srcId="{283E33B9-204A-43BB-AE22-E0C076CA7672}" destId="{623CB1AA-A283-457F-8FF5-41F41E3DBB46}" srcOrd="1" destOrd="0" parTransId="{DEF57F81-7860-48F4-A6DC-D3A6563FC666}" sibTransId="{10D02F8A-1ED8-4BE2-A482-FB1C7956FAED}"/>
    <dgm:cxn modelId="{3E0E5A4F-BCD5-469E-B54A-3C5B90428210}" type="presParOf" srcId="{F1C4A9B9-1B32-4FBF-A211-B58C2E700D89}" destId="{78E59AAF-A7BE-4028-908E-118A1931C2CD}" srcOrd="0" destOrd="0" presId="urn:microsoft.com/office/officeart/2008/layout/LinedList"/>
    <dgm:cxn modelId="{7ECBD327-4EBB-480E-BB11-9EA1816C5679}" type="presParOf" srcId="{F1C4A9B9-1B32-4FBF-A211-B58C2E700D89}" destId="{A01876C7-7378-4B68-BF05-A96333EE19C2}" srcOrd="1" destOrd="0" presId="urn:microsoft.com/office/officeart/2008/layout/LinedList"/>
    <dgm:cxn modelId="{CB3BB6B4-2BEB-4C36-BEE9-5D8F7EC0835F}" type="presParOf" srcId="{A01876C7-7378-4B68-BF05-A96333EE19C2}" destId="{D438D1A0-45FD-46CC-BF6F-692C15CD69FF}" srcOrd="0" destOrd="0" presId="urn:microsoft.com/office/officeart/2008/layout/LinedList"/>
    <dgm:cxn modelId="{77A314A5-771F-412A-9BA7-3AAF1F32F78C}" type="presParOf" srcId="{A01876C7-7378-4B68-BF05-A96333EE19C2}" destId="{D5FD6870-2C82-4D93-850D-C9010F527E9E}" srcOrd="1" destOrd="0" presId="urn:microsoft.com/office/officeart/2008/layout/LinedList"/>
    <dgm:cxn modelId="{BDF86226-2B67-4346-BA90-0B826F4BABBE}" type="presParOf" srcId="{F1C4A9B9-1B32-4FBF-A211-B58C2E700D89}" destId="{98F40019-8B01-41AD-B434-F847F2BB0CB0}" srcOrd="2" destOrd="0" presId="urn:microsoft.com/office/officeart/2008/layout/LinedList"/>
    <dgm:cxn modelId="{4E36E111-9C9A-4BEE-8A4A-109EB42C4847}" type="presParOf" srcId="{F1C4A9B9-1B32-4FBF-A211-B58C2E700D89}" destId="{57EC043B-AD0A-4119-8AFC-2EA1BE1A85BB}" srcOrd="3" destOrd="0" presId="urn:microsoft.com/office/officeart/2008/layout/LinedList"/>
    <dgm:cxn modelId="{7C12B8A2-93F5-4014-9B60-687F578FC675}" type="presParOf" srcId="{57EC043B-AD0A-4119-8AFC-2EA1BE1A85BB}" destId="{1C2BD8A4-3432-485A-A191-520384760B6E}" srcOrd="0" destOrd="0" presId="urn:microsoft.com/office/officeart/2008/layout/LinedList"/>
    <dgm:cxn modelId="{B39AFF09-10C7-4FAE-BBA3-609869CBE6F5}" type="presParOf" srcId="{57EC043B-AD0A-4119-8AFC-2EA1BE1A85BB}" destId="{BAE7CD56-10CF-4E81-800F-8E039466A044}" srcOrd="1" destOrd="0" presId="urn:microsoft.com/office/officeart/2008/layout/LinedList"/>
    <dgm:cxn modelId="{FDEC47B8-42B9-46A9-824E-83E832765976}" type="presParOf" srcId="{F1C4A9B9-1B32-4FBF-A211-B58C2E700D89}" destId="{649A269D-46C0-4568-9011-4B946ED49421}" srcOrd="4" destOrd="0" presId="urn:microsoft.com/office/officeart/2008/layout/LinedList"/>
    <dgm:cxn modelId="{AC69EC04-4677-4954-BCCF-3E34218ED4E4}" type="presParOf" srcId="{F1C4A9B9-1B32-4FBF-A211-B58C2E700D89}" destId="{74436687-D105-4941-BDA1-1D608B86926E}" srcOrd="5" destOrd="0" presId="urn:microsoft.com/office/officeart/2008/layout/LinedList"/>
    <dgm:cxn modelId="{8A782F51-B164-4F83-8A48-831CBFE395B9}" type="presParOf" srcId="{74436687-D105-4941-BDA1-1D608B86926E}" destId="{CF06FC1C-691E-4C79-9849-8A8CE138FCEB}" srcOrd="0" destOrd="0" presId="urn:microsoft.com/office/officeart/2008/layout/LinedList"/>
    <dgm:cxn modelId="{2122ECB5-495D-42DF-BA33-DC6091A14033}" type="presParOf" srcId="{74436687-D105-4941-BDA1-1D608B86926E}" destId="{9A184A50-1BCC-4F3F-B077-17FC2374A41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4D25802-D4CC-4870-ADFE-F1F137F9F178}"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30E24A8C-8E80-402B-8357-CB0B37CB7D03}">
      <dgm:prSet/>
      <dgm:spPr/>
      <dgm:t>
        <a:bodyPr/>
        <a:lstStyle/>
        <a:p>
          <a:r>
            <a:rPr lang="en-US"/>
            <a:t>Song metrics are created by Spotify and the algorithms are not publicly published.</a:t>
          </a:r>
        </a:p>
      </dgm:t>
    </dgm:pt>
    <dgm:pt modelId="{D074F2DE-0128-42BD-AC64-A9B841B6F57A}" type="parTrans" cxnId="{D0E18633-1F3A-404A-B9C0-0505F0E9496E}">
      <dgm:prSet/>
      <dgm:spPr/>
      <dgm:t>
        <a:bodyPr/>
        <a:lstStyle/>
        <a:p>
          <a:endParaRPr lang="en-US"/>
        </a:p>
      </dgm:t>
    </dgm:pt>
    <dgm:pt modelId="{7EF80F26-DD21-4070-95C0-4F60E980ADBC}" type="sibTrans" cxnId="{D0E18633-1F3A-404A-B9C0-0505F0E9496E}">
      <dgm:prSet/>
      <dgm:spPr/>
      <dgm:t>
        <a:bodyPr/>
        <a:lstStyle/>
        <a:p>
          <a:endParaRPr lang="en-US"/>
        </a:p>
      </dgm:t>
    </dgm:pt>
    <dgm:pt modelId="{1F6164F5-B6FD-46F3-A76E-E2C83EE8F44F}">
      <dgm:prSet/>
      <dgm:spPr/>
      <dgm:t>
        <a:bodyPr/>
        <a:lstStyle/>
        <a:p>
          <a:r>
            <a:rPr lang="en-US"/>
            <a:t>Billboard Hot 100 criteria have changed since 1958.</a:t>
          </a:r>
        </a:p>
      </dgm:t>
    </dgm:pt>
    <dgm:pt modelId="{5106A59D-36BA-46FA-8130-154C41823E3C}" type="parTrans" cxnId="{8BC597F7-8DBB-4008-ADD6-0B956A534630}">
      <dgm:prSet/>
      <dgm:spPr/>
      <dgm:t>
        <a:bodyPr/>
        <a:lstStyle/>
        <a:p>
          <a:endParaRPr lang="en-US"/>
        </a:p>
      </dgm:t>
    </dgm:pt>
    <dgm:pt modelId="{BDE4D669-7754-49D2-8A1B-74A2DAF465A4}" type="sibTrans" cxnId="{8BC597F7-8DBB-4008-ADD6-0B956A534630}">
      <dgm:prSet/>
      <dgm:spPr/>
      <dgm:t>
        <a:bodyPr/>
        <a:lstStyle/>
        <a:p>
          <a:endParaRPr lang="en-US"/>
        </a:p>
      </dgm:t>
    </dgm:pt>
    <dgm:pt modelId="{E7236C87-A08A-48CC-AB12-4CA052CF711C}">
      <dgm:prSet/>
      <dgm:spPr/>
      <dgm:t>
        <a:bodyPr/>
        <a:lstStyle/>
        <a:p>
          <a:r>
            <a:rPr lang="en-US" i="1"/>
            <a:t>Billboard</a:t>
          </a:r>
          <a:r>
            <a:rPr lang="en-US"/>
            <a:t> has (many times) changed its methodology and policies to give the most precise and accurate reflection of what is popular. A very basic example of this would be the ratio given to sales and airplay. During the Hot 100's early history, singles were the leading way by which people bought music. At times, when singles sales were robust, more weight was given to a song's retail points than to its radio airplay.</a:t>
          </a:r>
        </a:p>
      </dgm:t>
    </dgm:pt>
    <dgm:pt modelId="{481F1246-AF23-4916-A744-097A8EBDFA2B}" type="parTrans" cxnId="{6450B568-8C10-4621-ADAE-0F9CA3D5ED68}">
      <dgm:prSet/>
      <dgm:spPr/>
      <dgm:t>
        <a:bodyPr/>
        <a:lstStyle/>
        <a:p>
          <a:endParaRPr lang="en-US"/>
        </a:p>
      </dgm:t>
    </dgm:pt>
    <dgm:pt modelId="{E5800775-F05A-4D91-8CBE-D886272F9865}" type="sibTrans" cxnId="{6450B568-8C10-4621-ADAE-0F9CA3D5ED68}">
      <dgm:prSet/>
      <dgm:spPr/>
      <dgm:t>
        <a:bodyPr/>
        <a:lstStyle/>
        <a:p>
          <a:endParaRPr lang="en-US"/>
        </a:p>
      </dgm:t>
    </dgm:pt>
    <dgm:pt modelId="{72E73B4E-EA77-43A9-B5A7-136967690479}">
      <dgm:prSet/>
      <dgm:spPr/>
      <dgm:t>
        <a:bodyPr/>
        <a:lstStyle/>
        <a:p>
          <a:r>
            <a:rPr lang="en-US"/>
            <a:t>Songs that have “remastered” on Greatest Hits or re-release albums</a:t>
          </a:r>
        </a:p>
      </dgm:t>
    </dgm:pt>
    <dgm:pt modelId="{3F1CAF7F-37BF-45DC-9774-84C6EB74817F}" type="parTrans" cxnId="{9F2BB8AE-194B-49E4-91B2-58546C7F4E7F}">
      <dgm:prSet/>
      <dgm:spPr/>
      <dgm:t>
        <a:bodyPr/>
        <a:lstStyle/>
        <a:p>
          <a:endParaRPr lang="en-US"/>
        </a:p>
      </dgm:t>
    </dgm:pt>
    <dgm:pt modelId="{AAE0C32E-0CBC-4E99-8ED3-05F485D99E62}" type="sibTrans" cxnId="{9F2BB8AE-194B-49E4-91B2-58546C7F4E7F}">
      <dgm:prSet/>
      <dgm:spPr/>
      <dgm:t>
        <a:bodyPr/>
        <a:lstStyle/>
        <a:p>
          <a:endParaRPr lang="en-US"/>
        </a:p>
      </dgm:t>
    </dgm:pt>
    <dgm:pt modelId="{7CFABA70-3DC6-4557-A7F8-392274E8AC84}">
      <dgm:prSet/>
      <dgm:spPr/>
      <dgm:t>
        <a:bodyPr/>
        <a:lstStyle/>
        <a:p>
          <a:r>
            <a:rPr lang="en-US"/>
            <a:t>Sound similar to the human ear, but the API returns slightly different song metrics.</a:t>
          </a:r>
        </a:p>
      </dgm:t>
    </dgm:pt>
    <dgm:pt modelId="{631F364C-B993-480A-975A-69660AA609C4}" type="parTrans" cxnId="{0130426E-834F-4A44-8B7A-2F8285B8F1FE}">
      <dgm:prSet/>
      <dgm:spPr/>
      <dgm:t>
        <a:bodyPr/>
        <a:lstStyle/>
        <a:p>
          <a:endParaRPr lang="en-US"/>
        </a:p>
      </dgm:t>
    </dgm:pt>
    <dgm:pt modelId="{2DD890A8-3FDC-470C-8ABC-707084DE8DC9}" type="sibTrans" cxnId="{0130426E-834F-4A44-8B7A-2F8285B8F1FE}">
      <dgm:prSet/>
      <dgm:spPr/>
      <dgm:t>
        <a:bodyPr/>
        <a:lstStyle/>
        <a:p>
          <a:endParaRPr lang="en-US"/>
        </a:p>
      </dgm:t>
    </dgm:pt>
    <dgm:pt modelId="{3B419CEB-563E-423E-AC1F-BF756591ABA6}">
      <dgm:prSet/>
      <dgm:spPr/>
      <dgm:t>
        <a:bodyPr/>
        <a:lstStyle/>
        <a:p>
          <a:r>
            <a:rPr lang="en-US"/>
            <a:t>Spotify does not have a universal formatting for Songs/Artists </a:t>
          </a:r>
        </a:p>
      </dgm:t>
    </dgm:pt>
    <dgm:pt modelId="{8F283360-C486-4DA9-9301-6252A13FF558}" type="parTrans" cxnId="{D62E5B9F-C393-463F-8542-90BD74A3E477}">
      <dgm:prSet/>
      <dgm:spPr/>
      <dgm:t>
        <a:bodyPr/>
        <a:lstStyle/>
        <a:p>
          <a:endParaRPr lang="en-US"/>
        </a:p>
      </dgm:t>
    </dgm:pt>
    <dgm:pt modelId="{D8AEAC25-1FE0-4A7A-BF3F-DB1EB3897235}" type="sibTrans" cxnId="{D62E5B9F-C393-463F-8542-90BD74A3E477}">
      <dgm:prSet/>
      <dgm:spPr/>
      <dgm:t>
        <a:bodyPr/>
        <a:lstStyle/>
        <a:p>
          <a:endParaRPr lang="en-US"/>
        </a:p>
      </dgm:t>
    </dgm:pt>
    <dgm:pt modelId="{88437777-03B0-46A1-BFA7-E9E2EAB82E76}">
      <dgm:prSet/>
      <dgm:spPr/>
      <dgm:t>
        <a:bodyPr/>
        <a:lstStyle/>
        <a:p>
          <a:r>
            <a:rPr lang="en-US" dirty="0"/>
            <a:t>Billboard Hot 100 list parsed down to 20,040 songs from 28,000.</a:t>
          </a:r>
        </a:p>
      </dgm:t>
    </dgm:pt>
    <dgm:pt modelId="{A267BA5B-91F4-4706-9569-94499D3B9744}" type="parTrans" cxnId="{6E5858F6-24B5-4CAF-90E4-02D476B7DF6C}">
      <dgm:prSet/>
      <dgm:spPr/>
      <dgm:t>
        <a:bodyPr/>
        <a:lstStyle/>
        <a:p>
          <a:endParaRPr lang="en-US"/>
        </a:p>
      </dgm:t>
    </dgm:pt>
    <dgm:pt modelId="{FE6715D4-C074-4373-8B0A-AD2B521C7B54}" type="sibTrans" cxnId="{6E5858F6-24B5-4CAF-90E4-02D476B7DF6C}">
      <dgm:prSet/>
      <dgm:spPr/>
      <dgm:t>
        <a:bodyPr/>
        <a:lstStyle/>
        <a:p>
          <a:endParaRPr lang="en-US"/>
        </a:p>
      </dgm:t>
    </dgm:pt>
    <dgm:pt modelId="{E4F688D7-9AC4-402C-BD29-5848E91B4D53}" type="pres">
      <dgm:prSet presAssocID="{34D25802-D4CC-4870-ADFE-F1F137F9F178}" presName="linear" presStyleCnt="0">
        <dgm:presLayoutVars>
          <dgm:animLvl val="lvl"/>
          <dgm:resizeHandles val="exact"/>
        </dgm:presLayoutVars>
      </dgm:prSet>
      <dgm:spPr/>
    </dgm:pt>
    <dgm:pt modelId="{AA53999C-AF28-4FD4-B650-CB94FD3345C2}" type="pres">
      <dgm:prSet presAssocID="{30E24A8C-8E80-402B-8357-CB0B37CB7D03}" presName="parentText" presStyleLbl="node1" presStyleIdx="0" presStyleCnt="5">
        <dgm:presLayoutVars>
          <dgm:chMax val="0"/>
          <dgm:bulletEnabled val="1"/>
        </dgm:presLayoutVars>
      </dgm:prSet>
      <dgm:spPr/>
    </dgm:pt>
    <dgm:pt modelId="{1CDEB95F-773E-466E-BE91-BF8D8688C2E1}" type="pres">
      <dgm:prSet presAssocID="{7EF80F26-DD21-4070-95C0-4F60E980ADBC}" presName="spacer" presStyleCnt="0"/>
      <dgm:spPr/>
    </dgm:pt>
    <dgm:pt modelId="{CD362A06-6516-46E8-85D5-C703B6B447C5}" type="pres">
      <dgm:prSet presAssocID="{1F6164F5-B6FD-46F3-A76E-E2C83EE8F44F}" presName="parentText" presStyleLbl="node1" presStyleIdx="1" presStyleCnt="5">
        <dgm:presLayoutVars>
          <dgm:chMax val="0"/>
          <dgm:bulletEnabled val="1"/>
        </dgm:presLayoutVars>
      </dgm:prSet>
      <dgm:spPr/>
    </dgm:pt>
    <dgm:pt modelId="{B06F46CC-BA48-4E00-B2DB-A7FCA5FD2254}" type="pres">
      <dgm:prSet presAssocID="{1F6164F5-B6FD-46F3-A76E-E2C83EE8F44F}" presName="childText" presStyleLbl="revTx" presStyleIdx="0" presStyleCnt="2">
        <dgm:presLayoutVars>
          <dgm:bulletEnabled val="1"/>
        </dgm:presLayoutVars>
      </dgm:prSet>
      <dgm:spPr/>
    </dgm:pt>
    <dgm:pt modelId="{2F70E058-8F83-4121-A6C9-24F819D04D17}" type="pres">
      <dgm:prSet presAssocID="{72E73B4E-EA77-43A9-B5A7-136967690479}" presName="parentText" presStyleLbl="node1" presStyleIdx="2" presStyleCnt="5">
        <dgm:presLayoutVars>
          <dgm:chMax val="0"/>
          <dgm:bulletEnabled val="1"/>
        </dgm:presLayoutVars>
      </dgm:prSet>
      <dgm:spPr/>
    </dgm:pt>
    <dgm:pt modelId="{971CB0D2-694F-4612-89CA-07E0F8C8322B}" type="pres">
      <dgm:prSet presAssocID="{72E73B4E-EA77-43A9-B5A7-136967690479}" presName="childText" presStyleLbl="revTx" presStyleIdx="1" presStyleCnt="2">
        <dgm:presLayoutVars>
          <dgm:bulletEnabled val="1"/>
        </dgm:presLayoutVars>
      </dgm:prSet>
      <dgm:spPr/>
    </dgm:pt>
    <dgm:pt modelId="{302155A5-5045-4563-91BA-1E12661CC795}" type="pres">
      <dgm:prSet presAssocID="{3B419CEB-563E-423E-AC1F-BF756591ABA6}" presName="parentText" presStyleLbl="node1" presStyleIdx="3" presStyleCnt="5">
        <dgm:presLayoutVars>
          <dgm:chMax val="0"/>
          <dgm:bulletEnabled val="1"/>
        </dgm:presLayoutVars>
      </dgm:prSet>
      <dgm:spPr/>
    </dgm:pt>
    <dgm:pt modelId="{26AF18B5-C19F-4901-B78C-647255C6C63A}" type="pres">
      <dgm:prSet presAssocID="{D8AEAC25-1FE0-4A7A-BF3F-DB1EB3897235}" presName="spacer" presStyleCnt="0"/>
      <dgm:spPr/>
    </dgm:pt>
    <dgm:pt modelId="{4D4C1C04-1863-44AB-B779-447C8F6A8690}" type="pres">
      <dgm:prSet presAssocID="{88437777-03B0-46A1-BFA7-E9E2EAB82E76}" presName="parentText" presStyleLbl="node1" presStyleIdx="4" presStyleCnt="5">
        <dgm:presLayoutVars>
          <dgm:chMax val="0"/>
          <dgm:bulletEnabled val="1"/>
        </dgm:presLayoutVars>
      </dgm:prSet>
      <dgm:spPr/>
    </dgm:pt>
  </dgm:ptLst>
  <dgm:cxnLst>
    <dgm:cxn modelId="{2FC7EC24-45CD-42FC-9C2D-7C6F2F79B2D0}" type="presOf" srcId="{72E73B4E-EA77-43A9-B5A7-136967690479}" destId="{2F70E058-8F83-4121-A6C9-24F819D04D17}" srcOrd="0" destOrd="0" presId="urn:microsoft.com/office/officeart/2005/8/layout/vList2"/>
    <dgm:cxn modelId="{D0E18633-1F3A-404A-B9C0-0505F0E9496E}" srcId="{34D25802-D4CC-4870-ADFE-F1F137F9F178}" destId="{30E24A8C-8E80-402B-8357-CB0B37CB7D03}" srcOrd="0" destOrd="0" parTransId="{D074F2DE-0128-42BD-AC64-A9B841B6F57A}" sibTransId="{7EF80F26-DD21-4070-95C0-4F60E980ADBC}"/>
    <dgm:cxn modelId="{6450B568-8C10-4621-ADAE-0F9CA3D5ED68}" srcId="{1F6164F5-B6FD-46F3-A76E-E2C83EE8F44F}" destId="{E7236C87-A08A-48CC-AB12-4CA052CF711C}" srcOrd="0" destOrd="0" parTransId="{481F1246-AF23-4916-A744-097A8EBDFA2B}" sibTransId="{E5800775-F05A-4D91-8CBE-D886272F9865}"/>
    <dgm:cxn modelId="{27F03D4D-85B9-4211-92AB-33E2046AED5B}" type="presOf" srcId="{7CFABA70-3DC6-4557-A7F8-392274E8AC84}" destId="{971CB0D2-694F-4612-89CA-07E0F8C8322B}" srcOrd="0" destOrd="0" presId="urn:microsoft.com/office/officeart/2005/8/layout/vList2"/>
    <dgm:cxn modelId="{0130426E-834F-4A44-8B7A-2F8285B8F1FE}" srcId="{72E73B4E-EA77-43A9-B5A7-136967690479}" destId="{7CFABA70-3DC6-4557-A7F8-392274E8AC84}" srcOrd="0" destOrd="0" parTransId="{631F364C-B993-480A-975A-69660AA609C4}" sibTransId="{2DD890A8-3FDC-470C-8ABC-707084DE8DC9}"/>
    <dgm:cxn modelId="{2424B39B-6500-4CC1-A960-A8B958C71C7A}" type="presOf" srcId="{1F6164F5-B6FD-46F3-A76E-E2C83EE8F44F}" destId="{CD362A06-6516-46E8-85D5-C703B6B447C5}" srcOrd="0" destOrd="0" presId="urn:microsoft.com/office/officeart/2005/8/layout/vList2"/>
    <dgm:cxn modelId="{D62E5B9F-C393-463F-8542-90BD74A3E477}" srcId="{34D25802-D4CC-4870-ADFE-F1F137F9F178}" destId="{3B419CEB-563E-423E-AC1F-BF756591ABA6}" srcOrd="3" destOrd="0" parTransId="{8F283360-C486-4DA9-9301-6252A13FF558}" sibTransId="{D8AEAC25-1FE0-4A7A-BF3F-DB1EB3897235}"/>
    <dgm:cxn modelId="{A0E7C7A9-ADFE-45FC-90F0-0D29A321A941}" type="presOf" srcId="{30E24A8C-8E80-402B-8357-CB0B37CB7D03}" destId="{AA53999C-AF28-4FD4-B650-CB94FD3345C2}" srcOrd="0" destOrd="0" presId="urn:microsoft.com/office/officeart/2005/8/layout/vList2"/>
    <dgm:cxn modelId="{9F2BB8AE-194B-49E4-91B2-58546C7F4E7F}" srcId="{34D25802-D4CC-4870-ADFE-F1F137F9F178}" destId="{72E73B4E-EA77-43A9-B5A7-136967690479}" srcOrd="2" destOrd="0" parTransId="{3F1CAF7F-37BF-45DC-9774-84C6EB74817F}" sibTransId="{AAE0C32E-0CBC-4E99-8ED3-05F485D99E62}"/>
    <dgm:cxn modelId="{B0A06BC4-D9AF-4966-B8C2-A85AD9B0118E}" type="presOf" srcId="{3B419CEB-563E-423E-AC1F-BF756591ABA6}" destId="{302155A5-5045-4563-91BA-1E12661CC795}" srcOrd="0" destOrd="0" presId="urn:microsoft.com/office/officeart/2005/8/layout/vList2"/>
    <dgm:cxn modelId="{21F05DE3-CC42-47EC-96B6-CAA2D13C0FF7}" type="presOf" srcId="{88437777-03B0-46A1-BFA7-E9E2EAB82E76}" destId="{4D4C1C04-1863-44AB-B779-447C8F6A8690}" srcOrd="0" destOrd="0" presId="urn:microsoft.com/office/officeart/2005/8/layout/vList2"/>
    <dgm:cxn modelId="{C5F1BBEF-1BD0-47EE-A2DD-A864309AA6A4}" type="presOf" srcId="{34D25802-D4CC-4870-ADFE-F1F137F9F178}" destId="{E4F688D7-9AC4-402C-BD29-5848E91B4D53}" srcOrd="0" destOrd="0" presId="urn:microsoft.com/office/officeart/2005/8/layout/vList2"/>
    <dgm:cxn modelId="{3A2A05F6-5C9B-4C03-A3F4-E602C7700EB8}" type="presOf" srcId="{E7236C87-A08A-48CC-AB12-4CA052CF711C}" destId="{B06F46CC-BA48-4E00-B2DB-A7FCA5FD2254}" srcOrd="0" destOrd="0" presId="urn:microsoft.com/office/officeart/2005/8/layout/vList2"/>
    <dgm:cxn modelId="{6E5858F6-24B5-4CAF-90E4-02D476B7DF6C}" srcId="{34D25802-D4CC-4870-ADFE-F1F137F9F178}" destId="{88437777-03B0-46A1-BFA7-E9E2EAB82E76}" srcOrd="4" destOrd="0" parTransId="{A267BA5B-91F4-4706-9569-94499D3B9744}" sibTransId="{FE6715D4-C074-4373-8B0A-AD2B521C7B54}"/>
    <dgm:cxn modelId="{8BC597F7-8DBB-4008-ADD6-0B956A534630}" srcId="{34D25802-D4CC-4870-ADFE-F1F137F9F178}" destId="{1F6164F5-B6FD-46F3-A76E-E2C83EE8F44F}" srcOrd="1" destOrd="0" parTransId="{5106A59D-36BA-46FA-8130-154C41823E3C}" sibTransId="{BDE4D669-7754-49D2-8A1B-74A2DAF465A4}"/>
    <dgm:cxn modelId="{91474CA7-C6B7-4E39-9203-26B30FF25E20}" type="presParOf" srcId="{E4F688D7-9AC4-402C-BD29-5848E91B4D53}" destId="{AA53999C-AF28-4FD4-B650-CB94FD3345C2}" srcOrd="0" destOrd="0" presId="urn:microsoft.com/office/officeart/2005/8/layout/vList2"/>
    <dgm:cxn modelId="{56D81BEB-6964-4342-ACB5-BB2FFB5B01AC}" type="presParOf" srcId="{E4F688D7-9AC4-402C-BD29-5848E91B4D53}" destId="{1CDEB95F-773E-466E-BE91-BF8D8688C2E1}" srcOrd="1" destOrd="0" presId="urn:microsoft.com/office/officeart/2005/8/layout/vList2"/>
    <dgm:cxn modelId="{BFD60D97-DEB9-4021-A9A7-7913ED615BF5}" type="presParOf" srcId="{E4F688D7-9AC4-402C-BD29-5848E91B4D53}" destId="{CD362A06-6516-46E8-85D5-C703B6B447C5}" srcOrd="2" destOrd="0" presId="urn:microsoft.com/office/officeart/2005/8/layout/vList2"/>
    <dgm:cxn modelId="{6E456A30-819D-47BE-A30B-06C4C4BEAAED}" type="presParOf" srcId="{E4F688D7-9AC4-402C-BD29-5848E91B4D53}" destId="{B06F46CC-BA48-4E00-B2DB-A7FCA5FD2254}" srcOrd="3" destOrd="0" presId="urn:microsoft.com/office/officeart/2005/8/layout/vList2"/>
    <dgm:cxn modelId="{E4F836BF-9C9A-4550-AB5C-6804E6E00F42}" type="presParOf" srcId="{E4F688D7-9AC4-402C-BD29-5848E91B4D53}" destId="{2F70E058-8F83-4121-A6C9-24F819D04D17}" srcOrd="4" destOrd="0" presId="urn:microsoft.com/office/officeart/2005/8/layout/vList2"/>
    <dgm:cxn modelId="{00FB9BCF-2B8F-413F-8EC3-FD8085F8795C}" type="presParOf" srcId="{E4F688D7-9AC4-402C-BD29-5848E91B4D53}" destId="{971CB0D2-694F-4612-89CA-07E0F8C8322B}" srcOrd="5" destOrd="0" presId="urn:microsoft.com/office/officeart/2005/8/layout/vList2"/>
    <dgm:cxn modelId="{96DDA498-F244-4253-8A3F-354A205148E7}" type="presParOf" srcId="{E4F688D7-9AC4-402C-BD29-5848E91B4D53}" destId="{302155A5-5045-4563-91BA-1E12661CC795}" srcOrd="6" destOrd="0" presId="urn:microsoft.com/office/officeart/2005/8/layout/vList2"/>
    <dgm:cxn modelId="{3112D05D-39D3-491A-9890-D7A9508D22C9}" type="presParOf" srcId="{E4F688D7-9AC4-402C-BD29-5848E91B4D53}" destId="{26AF18B5-C19F-4901-B78C-647255C6C63A}" srcOrd="7" destOrd="0" presId="urn:microsoft.com/office/officeart/2005/8/layout/vList2"/>
    <dgm:cxn modelId="{094B814E-EA7E-42D0-9F97-231BC4A963A5}" type="presParOf" srcId="{E4F688D7-9AC4-402C-BD29-5848E91B4D53}" destId="{4D4C1C04-1863-44AB-B779-447C8F6A869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786622D-BDE9-4BCB-8562-3F6F4A022EB3}"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440BDACA-3F0A-4398-81AA-6DDF65146FBA}">
      <dgm:prSet/>
      <dgm:spPr/>
      <dgm:t>
        <a:bodyPr/>
        <a:lstStyle/>
        <a:p>
          <a:r>
            <a:rPr lang="en-US"/>
            <a:t>We originally wanted to do a comparison between songs on the Billboard Hot 100 and songs that did not make the list. This proposal was later scraped due to difficulty in retrieving song metrics.</a:t>
          </a:r>
        </a:p>
      </dgm:t>
    </dgm:pt>
    <dgm:pt modelId="{0FF1B6D4-037D-429C-BC87-40D76DDA2112}" type="parTrans" cxnId="{D339B919-34ED-4B9A-B3B0-1E7CAC7D1AD8}">
      <dgm:prSet/>
      <dgm:spPr/>
      <dgm:t>
        <a:bodyPr/>
        <a:lstStyle/>
        <a:p>
          <a:endParaRPr lang="en-US"/>
        </a:p>
      </dgm:t>
    </dgm:pt>
    <dgm:pt modelId="{589243CB-DD29-4D37-8E21-2ACB49204FD6}" type="sibTrans" cxnId="{D339B919-34ED-4B9A-B3B0-1E7CAC7D1AD8}">
      <dgm:prSet/>
      <dgm:spPr/>
      <dgm:t>
        <a:bodyPr/>
        <a:lstStyle/>
        <a:p>
          <a:endParaRPr lang="en-US"/>
        </a:p>
      </dgm:t>
    </dgm:pt>
    <dgm:pt modelId="{873658A6-EB9F-48F5-9D22-FDE922E64597}">
      <dgm:prSet/>
      <dgm:spPr/>
      <dgm:t>
        <a:bodyPr/>
        <a:lstStyle/>
        <a:p>
          <a:r>
            <a:rPr lang="en-US"/>
            <a:t>Additional difficulty was experienced with the song metrics in that Spotify had three possible returns; The metrics, nothing, or the string “(None)”.</a:t>
          </a:r>
        </a:p>
      </dgm:t>
    </dgm:pt>
    <dgm:pt modelId="{1653F5A7-5BAD-4002-B37B-1441B49A21F0}" type="parTrans" cxnId="{18DC9CFE-61AD-403D-951D-5D9087F38608}">
      <dgm:prSet/>
      <dgm:spPr/>
      <dgm:t>
        <a:bodyPr/>
        <a:lstStyle/>
        <a:p>
          <a:endParaRPr lang="en-US"/>
        </a:p>
      </dgm:t>
    </dgm:pt>
    <dgm:pt modelId="{DA72A5AD-ADC0-4E49-B1C8-20C29EB31E12}" type="sibTrans" cxnId="{18DC9CFE-61AD-403D-951D-5D9087F38608}">
      <dgm:prSet/>
      <dgm:spPr/>
      <dgm:t>
        <a:bodyPr/>
        <a:lstStyle/>
        <a:p>
          <a:endParaRPr lang="en-US"/>
        </a:p>
      </dgm:t>
    </dgm:pt>
    <dgm:pt modelId="{4593BEA9-A938-422A-B21A-0AE23A8B9D07}" type="pres">
      <dgm:prSet presAssocID="{5786622D-BDE9-4BCB-8562-3F6F4A022EB3}" presName="linear" presStyleCnt="0">
        <dgm:presLayoutVars>
          <dgm:animLvl val="lvl"/>
          <dgm:resizeHandles val="exact"/>
        </dgm:presLayoutVars>
      </dgm:prSet>
      <dgm:spPr/>
    </dgm:pt>
    <dgm:pt modelId="{7A7E95ED-1048-41E4-82DB-0590228E864D}" type="pres">
      <dgm:prSet presAssocID="{440BDACA-3F0A-4398-81AA-6DDF65146FBA}" presName="parentText" presStyleLbl="node1" presStyleIdx="0" presStyleCnt="2">
        <dgm:presLayoutVars>
          <dgm:chMax val="0"/>
          <dgm:bulletEnabled val="1"/>
        </dgm:presLayoutVars>
      </dgm:prSet>
      <dgm:spPr/>
    </dgm:pt>
    <dgm:pt modelId="{F12668C0-8606-4E97-88D2-B9A7DD6B69AB}" type="pres">
      <dgm:prSet presAssocID="{589243CB-DD29-4D37-8E21-2ACB49204FD6}" presName="spacer" presStyleCnt="0"/>
      <dgm:spPr/>
    </dgm:pt>
    <dgm:pt modelId="{85014D07-27AA-4813-AB99-C094BD830C33}" type="pres">
      <dgm:prSet presAssocID="{873658A6-EB9F-48F5-9D22-FDE922E64597}" presName="parentText" presStyleLbl="node1" presStyleIdx="1" presStyleCnt="2">
        <dgm:presLayoutVars>
          <dgm:chMax val="0"/>
          <dgm:bulletEnabled val="1"/>
        </dgm:presLayoutVars>
      </dgm:prSet>
      <dgm:spPr/>
    </dgm:pt>
  </dgm:ptLst>
  <dgm:cxnLst>
    <dgm:cxn modelId="{D339B919-34ED-4B9A-B3B0-1E7CAC7D1AD8}" srcId="{5786622D-BDE9-4BCB-8562-3F6F4A022EB3}" destId="{440BDACA-3F0A-4398-81AA-6DDF65146FBA}" srcOrd="0" destOrd="0" parTransId="{0FF1B6D4-037D-429C-BC87-40D76DDA2112}" sibTransId="{589243CB-DD29-4D37-8E21-2ACB49204FD6}"/>
    <dgm:cxn modelId="{6F45922B-422E-48B1-8CF2-486B6743C5CD}" type="presOf" srcId="{440BDACA-3F0A-4398-81AA-6DDF65146FBA}" destId="{7A7E95ED-1048-41E4-82DB-0590228E864D}" srcOrd="0" destOrd="0" presId="urn:microsoft.com/office/officeart/2005/8/layout/vList2"/>
    <dgm:cxn modelId="{07105A2C-63BC-48E2-B24C-FB4FBF60D241}" type="presOf" srcId="{873658A6-EB9F-48F5-9D22-FDE922E64597}" destId="{85014D07-27AA-4813-AB99-C094BD830C33}" srcOrd="0" destOrd="0" presId="urn:microsoft.com/office/officeart/2005/8/layout/vList2"/>
    <dgm:cxn modelId="{4887DC4C-8F6C-4D27-BE81-6B94F294AB2A}" type="presOf" srcId="{5786622D-BDE9-4BCB-8562-3F6F4A022EB3}" destId="{4593BEA9-A938-422A-B21A-0AE23A8B9D07}" srcOrd="0" destOrd="0" presId="urn:microsoft.com/office/officeart/2005/8/layout/vList2"/>
    <dgm:cxn modelId="{18DC9CFE-61AD-403D-951D-5D9087F38608}" srcId="{5786622D-BDE9-4BCB-8562-3F6F4A022EB3}" destId="{873658A6-EB9F-48F5-9D22-FDE922E64597}" srcOrd="1" destOrd="0" parTransId="{1653F5A7-5BAD-4002-B37B-1441B49A21F0}" sibTransId="{DA72A5AD-ADC0-4E49-B1C8-20C29EB31E12}"/>
    <dgm:cxn modelId="{CA14C649-B878-47E3-9BB7-6C749B2619BF}" type="presParOf" srcId="{4593BEA9-A938-422A-B21A-0AE23A8B9D07}" destId="{7A7E95ED-1048-41E4-82DB-0590228E864D}" srcOrd="0" destOrd="0" presId="urn:microsoft.com/office/officeart/2005/8/layout/vList2"/>
    <dgm:cxn modelId="{1B8BB2E2-066F-4B9B-9D33-F75FCA467CC0}" type="presParOf" srcId="{4593BEA9-A938-422A-B21A-0AE23A8B9D07}" destId="{F12668C0-8606-4E97-88D2-B9A7DD6B69AB}" srcOrd="1" destOrd="0" presId="urn:microsoft.com/office/officeart/2005/8/layout/vList2"/>
    <dgm:cxn modelId="{C1F6569F-04F7-4310-9D87-81B5B6272AB9}" type="presParOf" srcId="{4593BEA9-A938-422A-B21A-0AE23A8B9D07}" destId="{85014D07-27AA-4813-AB99-C094BD830C3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8D176B-7266-4B15-B2E8-1D92B1D52E9F}"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216E3CAE-C3EB-4541-AE5C-7655A9E259F5}">
      <dgm:prSet/>
      <dgm:spPr/>
      <dgm:t>
        <a:bodyPr/>
        <a:lstStyle/>
        <a:p>
          <a:r>
            <a:rPr lang="en-US" dirty="0"/>
            <a:t>(Null) H</a:t>
          </a:r>
          <a:r>
            <a:rPr lang="en-US" baseline="-25000" dirty="0"/>
            <a:t>0</a:t>
          </a:r>
          <a:r>
            <a:rPr lang="en-US" dirty="0"/>
            <a:t> : There is no difference in Spotify song features between songs that have been number one and have not been number one on the Billboard Hot 100 list since 1958.</a:t>
          </a:r>
        </a:p>
      </dgm:t>
    </dgm:pt>
    <dgm:pt modelId="{2432A11A-EC84-4CF4-8D1E-0420D4B7DF47}" type="parTrans" cxnId="{377BF760-B2B4-408B-9CF7-8ECFB8196A91}">
      <dgm:prSet/>
      <dgm:spPr/>
      <dgm:t>
        <a:bodyPr/>
        <a:lstStyle/>
        <a:p>
          <a:endParaRPr lang="en-US"/>
        </a:p>
      </dgm:t>
    </dgm:pt>
    <dgm:pt modelId="{3FA03BA8-90C2-4E2F-A54C-D7D4834B2BB1}" type="sibTrans" cxnId="{377BF760-B2B4-408B-9CF7-8ECFB8196A91}">
      <dgm:prSet/>
      <dgm:spPr/>
      <dgm:t>
        <a:bodyPr/>
        <a:lstStyle/>
        <a:p>
          <a:endParaRPr lang="en-US"/>
        </a:p>
      </dgm:t>
    </dgm:pt>
    <dgm:pt modelId="{66B06B96-7D88-456E-BC4F-1E972A481A03}">
      <dgm:prSet/>
      <dgm:spPr/>
      <dgm:t>
        <a:bodyPr/>
        <a:lstStyle/>
        <a:p>
          <a:r>
            <a:rPr lang="en-US" dirty="0"/>
            <a:t>H</a:t>
          </a:r>
          <a:r>
            <a:rPr lang="en-US" baseline="-25000" dirty="0"/>
            <a:t>1</a:t>
          </a:r>
          <a:r>
            <a:rPr lang="en-US" dirty="0"/>
            <a:t> : There is a correlation between Spotify song metrics (Popularity, Danceability, Valence, etc.) on number one songs on the Billboard Hot 100 since 1958 and songs that did not make number one on Billboard Hot 100.</a:t>
          </a:r>
        </a:p>
      </dgm:t>
    </dgm:pt>
    <dgm:pt modelId="{368EEB26-F6C1-440A-AAAA-530C6657DAEC}" type="parTrans" cxnId="{7EC0C8E2-C480-4C08-A7E1-0335BFF4B23F}">
      <dgm:prSet/>
      <dgm:spPr/>
      <dgm:t>
        <a:bodyPr/>
        <a:lstStyle/>
        <a:p>
          <a:endParaRPr lang="en-US"/>
        </a:p>
      </dgm:t>
    </dgm:pt>
    <dgm:pt modelId="{639C0E9A-4277-4B0A-96AE-8DC19FA84813}" type="sibTrans" cxnId="{7EC0C8E2-C480-4C08-A7E1-0335BFF4B23F}">
      <dgm:prSet/>
      <dgm:spPr/>
      <dgm:t>
        <a:bodyPr/>
        <a:lstStyle/>
        <a:p>
          <a:endParaRPr lang="en-US"/>
        </a:p>
      </dgm:t>
    </dgm:pt>
    <dgm:pt modelId="{9A6B2E1F-FE06-42C7-8A24-9246175F24B2}" type="pres">
      <dgm:prSet presAssocID="{C18D176B-7266-4B15-B2E8-1D92B1D52E9F}" presName="vert0" presStyleCnt="0">
        <dgm:presLayoutVars>
          <dgm:dir/>
          <dgm:animOne val="branch"/>
          <dgm:animLvl val="lvl"/>
        </dgm:presLayoutVars>
      </dgm:prSet>
      <dgm:spPr/>
    </dgm:pt>
    <dgm:pt modelId="{F65CB9DE-7A87-4BB8-94CC-F91963257A38}" type="pres">
      <dgm:prSet presAssocID="{216E3CAE-C3EB-4541-AE5C-7655A9E259F5}" presName="thickLine" presStyleLbl="alignNode1" presStyleIdx="0" presStyleCnt="2"/>
      <dgm:spPr/>
    </dgm:pt>
    <dgm:pt modelId="{AEA2BEF6-FC16-48E4-A26B-B49948997385}" type="pres">
      <dgm:prSet presAssocID="{216E3CAE-C3EB-4541-AE5C-7655A9E259F5}" presName="horz1" presStyleCnt="0"/>
      <dgm:spPr/>
    </dgm:pt>
    <dgm:pt modelId="{9020AA9E-4C06-4529-A5CC-E9A53D4B7E6C}" type="pres">
      <dgm:prSet presAssocID="{216E3CAE-C3EB-4541-AE5C-7655A9E259F5}" presName="tx1" presStyleLbl="revTx" presStyleIdx="0" presStyleCnt="2"/>
      <dgm:spPr/>
    </dgm:pt>
    <dgm:pt modelId="{89D3B61B-9BE2-44A0-AAB3-8AC94EF702BF}" type="pres">
      <dgm:prSet presAssocID="{216E3CAE-C3EB-4541-AE5C-7655A9E259F5}" presName="vert1" presStyleCnt="0"/>
      <dgm:spPr/>
    </dgm:pt>
    <dgm:pt modelId="{AB48CA06-8DD6-4A14-9052-80648341E2E8}" type="pres">
      <dgm:prSet presAssocID="{66B06B96-7D88-456E-BC4F-1E972A481A03}" presName="thickLine" presStyleLbl="alignNode1" presStyleIdx="1" presStyleCnt="2"/>
      <dgm:spPr/>
    </dgm:pt>
    <dgm:pt modelId="{6CA078F8-0FC7-48F5-ADDA-19CEB1E8079D}" type="pres">
      <dgm:prSet presAssocID="{66B06B96-7D88-456E-BC4F-1E972A481A03}" presName="horz1" presStyleCnt="0"/>
      <dgm:spPr/>
    </dgm:pt>
    <dgm:pt modelId="{3B267427-A399-4984-93A7-7FF72AEF4A40}" type="pres">
      <dgm:prSet presAssocID="{66B06B96-7D88-456E-BC4F-1E972A481A03}" presName="tx1" presStyleLbl="revTx" presStyleIdx="1" presStyleCnt="2"/>
      <dgm:spPr/>
    </dgm:pt>
    <dgm:pt modelId="{AE9DD43A-5C73-4227-B884-9770B31956AA}" type="pres">
      <dgm:prSet presAssocID="{66B06B96-7D88-456E-BC4F-1E972A481A03}" presName="vert1" presStyleCnt="0"/>
      <dgm:spPr/>
    </dgm:pt>
  </dgm:ptLst>
  <dgm:cxnLst>
    <dgm:cxn modelId="{377BF760-B2B4-408B-9CF7-8ECFB8196A91}" srcId="{C18D176B-7266-4B15-B2E8-1D92B1D52E9F}" destId="{216E3CAE-C3EB-4541-AE5C-7655A9E259F5}" srcOrd="0" destOrd="0" parTransId="{2432A11A-EC84-4CF4-8D1E-0420D4B7DF47}" sibTransId="{3FA03BA8-90C2-4E2F-A54C-D7D4834B2BB1}"/>
    <dgm:cxn modelId="{01E00E8D-95CC-4CE6-A5F6-CDF2F7ED7838}" type="presOf" srcId="{C18D176B-7266-4B15-B2E8-1D92B1D52E9F}" destId="{9A6B2E1F-FE06-42C7-8A24-9246175F24B2}" srcOrd="0" destOrd="0" presId="urn:microsoft.com/office/officeart/2008/layout/LinedList"/>
    <dgm:cxn modelId="{F4CF9299-7700-46B0-BF4B-0770EBB8618E}" type="presOf" srcId="{66B06B96-7D88-456E-BC4F-1E972A481A03}" destId="{3B267427-A399-4984-93A7-7FF72AEF4A40}" srcOrd="0" destOrd="0" presId="urn:microsoft.com/office/officeart/2008/layout/LinedList"/>
    <dgm:cxn modelId="{73627DDE-513A-4436-A1F6-AD7D0995DA53}" type="presOf" srcId="{216E3CAE-C3EB-4541-AE5C-7655A9E259F5}" destId="{9020AA9E-4C06-4529-A5CC-E9A53D4B7E6C}" srcOrd="0" destOrd="0" presId="urn:microsoft.com/office/officeart/2008/layout/LinedList"/>
    <dgm:cxn modelId="{7EC0C8E2-C480-4C08-A7E1-0335BFF4B23F}" srcId="{C18D176B-7266-4B15-B2E8-1D92B1D52E9F}" destId="{66B06B96-7D88-456E-BC4F-1E972A481A03}" srcOrd="1" destOrd="0" parTransId="{368EEB26-F6C1-440A-AAAA-530C6657DAEC}" sibTransId="{639C0E9A-4277-4B0A-96AE-8DC19FA84813}"/>
    <dgm:cxn modelId="{77D2663F-C9DB-4878-A3B7-9B253A8A3ED6}" type="presParOf" srcId="{9A6B2E1F-FE06-42C7-8A24-9246175F24B2}" destId="{F65CB9DE-7A87-4BB8-94CC-F91963257A38}" srcOrd="0" destOrd="0" presId="urn:microsoft.com/office/officeart/2008/layout/LinedList"/>
    <dgm:cxn modelId="{96032C51-9BD1-4646-9A68-ED41C82C5BF1}" type="presParOf" srcId="{9A6B2E1F-FE06-42C7-8A24-9246175F24B2}" destId="{AEA2BEF6-FC16-48E4-A26B-B49948997385}" srcOrd="1" destOrd="0" presId="urn:microsoft.com/office/officeart/2008/layout/LinedList"/>
    <dgm:cxn modelId="{64B3D09F-E599-4EF2-B40C-22DE94BF9A21}" type="presParOf" srcId="{AEA2BEF6-FC16-48E4-A26B-B49948997385}" destId="{9020AA9E-4C06-4529-A5CC-E9A53D4B7E6C}" srcOrd="0" destOrd="0" presId="urn:microsoft.com/office/officeart/2008/layout/LinedList"/>
    <dgm:cxn modelId="{6DE2933E-93DA-4041-930C-BF22C416C2B0}" type="presParOf" srcId="{AEA2BEF6-FC16-48E4-A26B-B49948997385}" destId="{89D3B61B-9BE2-44A0-AAB3-8AC94EF702BF}" srcOrd="1" destOrd="0" presId="urn:microsoft.com/office/officeart/2008/layout/LinedList"/>
    <dgm:cxn modelId="{49707239-5E52-48FF-B156-1D420523C676}" type="presParOf" srcId="{9A6B2E1F-FE06-42C7-8A24-9246175F24B2}" destId="{AB48CA06-8DD6-4A14-9052-80648341E2E8}" srcOrd="2" destOrd="0" presId="urn:microsoft.com/office/officeart/2008/layout/LinedList"/>
    <dgm:cxn modelId="{B1EA7F0A-67BB-43BF-B3C8-DD1B80BB7C95}" type="presParOf" srcId="{9A6B2E1F-FE06-42C7-8A24-9246175F24B2}" destId="{6CA078F8-0FC7-48F5-ADDA-19CEB1E8079D}" srcOrd="3" destOrd="0" presId="urn:microsoft.com/office/officeart/2008/layout/LinedList"/>
    <dgm:cxn modelId="{0856D78B-2A09-462A-94C7-346F569134BA}" type="presParOf" srcId="{6CA078F8-0FC7-48F5-ADDA-19CEB1E8079D}" destId="{3B267427-A399-4984-93A7-7FF72AEF4A40}" srcOrd="0" destOrd="0" presId="urn:microsoft.com/office/officeart/2008/layout/LinedList"/>
    <dgm:cxn modelId="{C6BBF238-798E-4987-8D79-65C03CD59B9E}" type="presParOf" srcId="{6CA078F8-0FC7-48F5-ADDA-19CEB1E8079D}" destId="{AE9DD43A-5C73-4227-B884-9770B31956A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43EF77-8CC8-49FD-87FB-3B878F63635C}"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1AE20548-6095-4DF2-AC5C-F6710FB69A62}">
      <dgm:prSet/>
      <dgm:spPr/>
      <dgm:t>
        <a:bodyPr/>
        <a:lstStyle/>
        <a:p>
          <a:r>
            <a:rPr lang="en-US" dirty="0" err="1"/>
            <a:t>Acousticness</a:t>
          </a:r>
          <a:r>
            <a:rPr lang="en-US" dirty="0"/>
            <a:t>:</a:t>
          </a:r>
        </a:p>
      </dgm:t>
    </dgm:pt>
    <dgm:pt modelId="{E1E464E2-A4B2-4386-9801-5A235B4471B0}" type="parTrans" cxnId="{E8E704F6-FC9C-4262-A84E-9E61E424244C}">
      <dgm:prSet/>
      <dgm:spPr/>
      <dgm:t>
        <a:bodyPr/>
        <a:lstStyle/>
        <a:p>
          <a:endParaRPr lang="en-US"/>
        </a:p>
      </dgm:t>
    </dgm:pt>
    <dgm:pt modelId="{F31173F7-9B78-4024-9007-59BF5C972471}" type="sibTrans" cxnId="{E8E704F6-FC9C-4262-A84E-9E61E424244C}">
      <dgm:prSet/>
      <dgm:spPr/>
      <dgm:t>
        <a:bodyPr/>
        <a:lstStyle/>
        <a:p>
          <a:endParaRPr lang="en-US"/>
        </a:p>
      </dgm:t>
    </dgm:pt>
    <dgm:pt modelId="{7E07A295-B87A-4E06-B49F-02298017CCB6}">
      <dgm:prSet/>
      <dgm:spPr/>
      <dgm:t>
        <a:bodyPr/>
        <a:lstStyle/>
        <a:p>
          <a:r>
            <a:rPr lang="en-US" dirty="0"/>
            <a:t>A confidence measure from 0.0 to 1.0 of whether the track is acoustic. The higher the value the more acoustic the song is (</a:t>
          </a:r>
          <a:r>
            <a:rPr lang="en-US" dirty="0" err="1"/>
            <a:t>ie</a:t>
          </a:r>
          <a:r>
            <a:rPr lang="en-US" dirty="0"/>
            <a:t> </a:t>
          </a:r>
          <a:r>
            <a:rPr lang="en-US" b="0" i="0" dirty="0"/>
            <a:t>not having electrical amplification).</a:t>
          </a:r>
          <a:endParaRPr lang="en-US" dirty="0"/>
        </a:p>
      </dgm:t>
    </dgm:pt>
    <dgm:pt modelId="{1ED2FE42-A548-4E3A-801A-2C5DC5D4796D}" type="parTrans" cxnId="{5E7BBFFB-2F0B-42A8-B643-740F4AFF6CD2}">
      <dgm:prSet/>
      <dgm:spPr/>
      <dgm:t>
        <a:bodyPr/>
        <a:lstStyle/>
        <a:p>
          <a:endParaRPr lang="en-US"/>
        </a:p>
      </dgm:t>
    </dgm:pt>
    <dgm:pt modelId="{56370254-70E1-49AD-804C-2E6DD925B027}" type="sibTrans" cxnId="{5E7BBFFB-2F0B-42A8-B643-740F4AFF6CD2}">
      <dgm:prSet/>
      <dgm:spPr/>
      <dgm:t>
        <a:bodyPr/>
        <a:lstStyle/>
        <a:p>
          <a:endParaRPr lang="en-US"/>
        </a:p>
      </dgm:t>
    </dgm:pt>
    <dgm:pt modelId="{31DC5D67-3A58-4DAF-A333-EE9DF692766F}">
      <dgm:prSet/>
      <dgm:spPr/>
      <dgm:t>
        <a:bodyPr/>
        <a:lstStyle/>
        <a:p>
          <a:r>
            <a:rPr lang="en-US" dirty="0"/>
            <a:t>Danceability:</a:t>
          </a:r>
        </a:p>
      </dgm:t>
    </dgm:pt>
    <dgm:pt modelId="{931B2814-EA62-4D0A-B7A1-775227E21827}" type="parTrans" cxnId="{A0487819-DB32-46EA-A311-8211ABD522E2}">
      <dgm:prSet/>
      <dgm:spPr/>
      <dgm:t>
        <a:bodyPr/>
        <a:lstStyle/>
        <a:p>
          <a:endParaRPr lang="en-US"/>
        </a:p>
      </dgm:t>
    </dgm:pt>
    <dgm:pt modelId="{27045AE7-9E43-419B-814C-0BB9CFCD81EB}" type="sibTrans" cxnId="{A0487819-DB32-46EA-A311-8211ABD522E2}">
      <dgm:prSet/>
      <dgm:spPr/>
      <dgm:t>
        <a:bodyPr/>
        <a:lstStyle/>
        <a:p>
          <a:endParaRPr lang="en-US"/>
        </a:p>
      </dgm:t>
    </dgm:pt>
    <dgm:pt modelId="{A1DBE3F6-22A8-4101-94D3-ED52BCA60024}">
      <dgm:prSet/>
      <dgm:spPr/>
      <dgm:t>
        <a:bodyPr/>
        <a:lstStyle/>
        <a:p>
          <a:r>
            <a:rPr lang="en-US" dirty="0"/>
            <a:t>The higher the value, the easier it is to dance to this song. Danceability describes how suitable a track is for dancing based on a combination of musical elements including tempo, rhythm stability, beat strength, and overall regularity.</a:t>
          </a:r>
        </a:p>
      </dgm:t>
    </dgm:pt>
    <dgm:pt modelId="{B9951B76-8BA5-4353-8E97-E4E7475A6EE2}" type="parTrans" cxnId="{11A9D1FB-7673-4B55-BB9D-3DEE508E148A}">
      <dgm:prSet/>
      <dgm:spPr/>
      <dgm:t>
        <a:bodyPr/>
        <a:lstStyle/>
        <a:p>
          <a:endParaRPr lang="en-US"/>
        </a:p>
      </dgm:t>
    </dgm:pt>
    <dgm:pt modelId="{0EBC76EF-9799-43BF-AAD8-D88F5397A069}" type="sibTrans" cxnId="{11A9D1FB-7673-4B55-BB9D-3DEE508E148A}">
      <dgm:prSet/>
      <dgm:spPr/>
      <dgm:t>
        <a:bodyPr/>
        <a:lstStyle/>
        <a:p>
          <a:endParaRPr lang="en-US"/>
        </a:p>
      </dgm:t>
    </dgm:pt>
    <dgm:pt modelId="{77D87CE8-E1C5-480B-935F-2374B55F9462}">
      <dgm:prSet/>
      <dgm:spPr/>
      <dgm:t>
        <a:bodyPr/>
        <a:lstStyle/>
        <a:p>
          <a:r>
            <a:rPr lang="en-US"/>
            <a:t>Energy:</a:t>
          </a:r>
        </a:p>
      </dgm:t>
    </dgm:pt>
    <dgm:pt modelId="{40B37C54-616E-4168-B5F9-82BC60E67BB7}" type="parTrans" cxnId="{73E2BAF0-6AAF-407C-8A69-2FF29BC34A29}">
      <dgm:prSet/>
      <dgm:spPr/>
      <dgm:t>
        <a:bodyPr/>
        <a:lstStyle/>
        <a:p>
          <a:endParaRPr lang="en-US"/>
        </a:p>
      </dgm:t>
    </dgm:pt>
    <dgm:pt modelId="{95C0B9A7-2CF7-4F3A-B739-E03DD8DCC3E6}" type="sibTrans" cxnId="{73E2BAF0-6AAF-407C-8A69-2FF29BC34A29}">
      <dgm:prSet/>
      <dgm:spPr/>
      <dgm:t>
        <a:bodyPr/>
        <a:lstStyle/>
        <a:p>
          <a:endParaRPr lang="en-US"/>
        </a:p>
      </dgm:t>
    </dgm:pt>
    <dgm:pt modelId="{67A7C433-C5FA-4A08-95B4-E19D958C8E1C}">
      <dgm:prSet/>
      <dgm:spPr/>
      <dgm:t>
        <a:bodyPr/>
        <a:lstStyle/>
        <a:p>
          <a:r>
            <a:rPr lang="en-US" dirty="0"/>
            <a:t>The energy of a song — the higher the value, the more energetic the song. Energy represents a perceptual measure of intensity and activity. Typically, energetic tracks feel fast, loud, and noisy. For example, death metal has high energy, while a Bach prelude scores low on the scale. Perceptual features contributing to this attribute include dynamic range, perceived loudness, timbre, onset rate, and general entropy.</a:t>
          </a:r>
        </a:p>
      </dgm:t>
    </dgm:pt>
    <dgm:pt modelId="{E71725E0-E315-4D7D-9151-0D43CEDB0648}" type="parTrans" cxnId="{BE025094-7196-4AAC-9EF3-C501687ED208}">
      <dgm:prSet/>
      <dgm:spPr/>
      <dgm:t>
        <a:bodyPr/>
        <a:lstStyle/>
        <a:p>
          <a:endParaRPr lang="en-US"/>
        </a:p>
      </dgm:t>
    </dgm:pt>
    <dgm:pt modelId="{2EF0B697-AFB6-47B6-9B49-BBB87435166E}" type="sibTrans" cxnId="{BE025094-7196-4AAC-9EF3-C501687ED208}">
      <dgm:prSet/>
      <dgm:spPr/>
      <dgm:t>
        <a:bodyPr/>
        <a:lstStyle/>
        <a:p>
          <a:endParaRPr lang="en-US"/>
        </a:p>
      </dgm:t>
    </dgm:pt>
    <dgm:pt modelId="{300CF825-D193-412C-9587-6CFC09CEF398}">
      <dgm:prSet/>
      <dgm:spPr/>
      <dgm:t>
        <a:bodyPr/>
        <a:lstStyle/>
        <a:p>
          <a:r>
            <a:rPr lang="en-US"/>
            <a:t>Valence:</a:t>
          </a:r>
        </a:p>
      </dgm:t>
    </dgm:pt>
    <dgm:pt modelId="{6852EF0E-5166-418A-92A7-A0C4A7286881}" type="parTrans" cxnId="{3B5BF9DC-D3C6-4100-AD15-1AC998DD3000}">
      <dgm:prSet/>
      <dgm:spPr/>
      <dgm:t>
        <a:bodyPr/>
        <a:lstStyle/>
        <a:p>
          <a:endParaRPr lang="en-US"/>
        </a:p>
      </dgm:t>
    </dgm:pt>
    <dgm:pt modelId="{950369B5-D457-44B3-BF7E-77FF650A0912}" type="sibTrans" cxnId="{3B5BF9DC-D3C6-4100-AD15-1AC998DD3000}">
      <dgm:prSet/>
      <dgm:spPr/>
      <dgm:t>
        <a:bodyPr/>
        <a:lstStyle/>
        <a:p>
          <a:endParaRPr lang="en-US"/>
        </a:p>
      </dgm:t>
    </dgm:pt>
    <dgm:pt modelId="{28B0902D-87B4-4C70-8A6A-20FAB73A2896}">
      <dgm:prSet/>
      <dgm:spPr/>
      <dgm:t>
        <a:bodyPr/>
        <a:lstStyle/>
        <a:p>
          <a:r>
            <a:rPr lang="en-US" dirty="0"/>
            <a:t>The higher the value, the more positive mood for the song. Describes the musical positiveness conveyed by a track. Tracks with high valence sound more positive (e.g. happy, cheerful, euphoric), while tracks with low valence sound more negative (e.g. sad, depressed, angry).</a:t>
          </a:r>
        </a:p>
      </dgm:t>
    </dgm:pt>
    <dgm:pt modelId="{5D2A0675-9E86-4819-A115-0D53A916FD7A}" type="parTrans" cxnId="{84CA37D5-AA49-49C8-A7AD-FFC0DF81DF35}">
      <dgm:prSet/>
      <dgm:spPr/>
      <dgm:t>
        <a:bodyPr/>
        <a:lstStyle/>
        <a:p>
          <a:endParaRPr lang="en-US"/>
        </a:p>
      </dgm:t>
    </dgm:pt>
    <dgm:pt modelId="{450197A5-4045-48AF-A537-B572E2E6F301}" type="sibTrans" cxnId="{84CA37D5-AA49-49C8-A7AD-FFC0DF81DF35}">
      <dgm:prSet/>
      <dgm:spPr/>
      <dgm:t>
        <a:bodyPr/>
        <a:lstStyle/>
        <a:p>
          <a:endParaRPr lang="en-US"/>
        </a:p>
      </dgm:t>
    </dgm:pt>
    <dgm:pt modelId="{B5EF7C10-E9A1-4416-AEBE-3CF04BFF92E1}" type="pres">
      <dgm:prSet presAssocID="{4943EF77-8CC8-49FD-87FB-3B878F63635C}" presName="vert0" presStyleCnt="0">
        <dgm:presLayoutVars>
          <dgm:dir/>
          <dgm:animOne val="branch"/>
          <dgm:animLvl val="lvl"/>
        </dgm:presLayoutVars>
      </dgm:prSet>
      <dgm:spPr/>
    </dgm:pt>
    <dgm:pt modelId="{87D64C8F-E620-448F-9F33-3015A3BFA8E3}" type="pres">
      <dgm:prSet presAssocID="{1AE20548-6095-4DF2-AC5C-F6710FB69A62}" presName="thickLine" presStyleLbl="alignNode1" presStyleIdx="0" presStyleCnt="4"/>
      <dgm:spPr/>
    </dgm:pt>
    <dgm:pt modelId="{099A188E-6699-48C7-BD3B-5A187F87BFFD}" type="pres">
      <dgm:prSet presAssocID="{1AE20548-6095-4DF2-AC5C-F6710FB69A62}" presName="horz1" presStyleCnt="0"/>
      <dgm:spPr/>
    </dgm:pt>
    <dgm:pt modelId="{E0F292BE-EBEB-429C-9B91-A13D676ECF42}" type="pres">
      <dgm:prSet presAssocID="{1AE20548-6095-4DF2-AC5C-F6710FB69A62}" presName="tx1" presStyleLbl="revTx" presStyleIdx="0" presStyleCnt="8"/>
      <dgm:spPr/>
    </dgm:pt>
    <dgm:pt modelId="{3A82141B-D4A3-4186-BEC6-B68B350D39F8}" type="pres">
      <dgm:prSet presAssocID="{1AE20548-6095-4DF2-AC5C-F6710FB69A62}" presName="vert1" presStyleCnt="0"/>
      <dgm:spPr/>
    </dgm:pt>
    <dgm:pt modelId="{07DB3A5D-7F98-41A4-831B-492E1B9E9457}" type="pres">
      <dgm:prSet presAssocID="{7E07A295-B87A-4E06-B49F-02298017CCB6}" presName="vertSpace2a" presStyleCnt="0"/>
      <dgm:spPr/>
    </dgm:pt>
    <dgm:pt modelId="{8114FB81-FCF3-470E-85E3-C4BDBB831BD5}" type="pres">
      <dgm:prSet presAssocID="{7E07A295-B87A-4E06-B49F-02298017CCB6}" presName="horz2" presStyleCnt="0"/>
      <dgm:spPr/>
    </dgm:pt>
    <dgm:pt modelId="{253D68D1-0F0A-4382-AB52-169F8683AF01}" type="pres">
      <dgm:prSet presAssocID="{7E07A295-B87A-4E06-B49F-02298017CCB6}" presName="horzSpace2" presStyleCnt="0"/>
      <dgm:spPr/>
    </dgm:pt>
    <dgm:pt modelId="{85DE7814-A96E-4FBC-BB41-E7695BEF88EA}" type="pres">
      <dgm:prSet presAssocID="{7E07A295-B87A-4E06-B49F-02298017CCB6}" presName="tx2" presStyleLbl="revTx" presStyleIdx="1" presStyleCnt="8"/>
      <dgm:spPr/>
    </dgm:pt>
    <dgm:pt modelId="{3EAB0ACA-ACE1-4D16-9106-189F6D7AC94C}" type="pres">
      <dgm:prSet presAssocID="{7E07A295-B87A-4E06-B49F-02298017CCB6}" presName="vert2" presStyleCnt="0"/>
      <dgm:spPr/>
    </dgm:pt>
    <dgm:pt modelId="{DD16BE59-49B4-4A24-A760-0FE96D5F2808}" type="pres">
      <dgm:prSet presAssocID="{7E07A295-B87A-4E06-B49F-02298017CCB6}" presName="thinLine2b" presStyleLbl="callout" presStyleIdx="0" presStyleCnt="4"/>
      <dgm:spPr/>
    </dgm:pt>
    <dgm:pt modelId="{E9258715-BDCA-44EC-A08F-9088D063DE80}" type="pres">
      <dgm:prSet presAssocID="{7E07A295-B87A-4E06-B49F-02298017CCB6}" presName="vertSpace2b" presStyleCnt="0"/>
      <dgm:spPr/>
    </dgm:pt>
    <dgm:pt modelId="{9FCF4DBC-08BD-44EC-A4DB-C818372C38B1}" type="pres">
      <dgm:prSet presAssocID="{31DC5D67-3A58-4DAF-A333-EE9DF692766F}" presName="thickLine" presStyleLbl="alignNode1" presStyleIdx="1" presStyleCnt="4"/>
      <dgm:spPr/>
    </dgm:pt>
    <dgm:pt modelId="{5D2B3E41-D03A-46C6-8649-113A097DA1E8}" type="pres">
      <dgm:prSet presAssocID="{31DC5D67-3A58-4DAF-A333-EE9DF692766F}" presName="horz1" presStyleCnt="0"/>
      <dgm:spPr/>
    </dgm:pt>
    <dgm:pt modelId="{B60D50F9-E44B-4C5E-B32E-DECCCCD62DAC}" type="pres">
      <dgm:prSet presAssocID="{31DC5D67-3A58-4DAF-A333-EE9DF692766F}" presName="tx1" presStyleLbl="revTx" presStyleIdx="2" presStyleCnt="8"/>
      <dgm:spPr/>
    </dgm:pt>
    <dgm:pt modelId="{2A012E88-BBB9-4945-B3B2-6CC8E49B246F}" type="pres">
      <dgm:prSet presAssocID="{31DC5D67-3A58-4DAF-A333-EE9DF692766F}" presName="vert1" presStyleCnt="0"/>
      <dgm:spPr/>
    </dgm:pt>
    <dgm:pt modelId="{FA8A1B10-9587-4BE4-B755-C157E6517634}" type="pres">
      <dgm:prSet presAssocID="{A1DBE3F6-22A8-4101-94D3-ED52BCA60024}" presName="vertSpace2a" presStyleCnt="0"/>
      <dgm:spPr/>
    </dgm:pt>
    <dgm:pt modelId="{29B01613-66AF-4EC1-AC29-C0652DBD2DEE}" type="pres">
      <dgm:prSet presAssocID="{A1DBE3F6-22A8-4101-94D3-ED52BCA60024}" presName="horz2" presStyleCnt="0"/>
      <dgm:spPr/>
    </dgm:pt>
    <dgm:pt modelId="{12F72146-72BE-44E9-AF9A-C6B2CDF6053E}" type="pres">
      <dgm:prSet presAssocID="{A1DBE3F6-22A8-4101-94D3-ED52BCA60024}" presName="horzSpace2" presStyleCnt="0"/>
      <dgm:spPr/>
    </dgm:pt>
    <dgm:pt modelId="{D8D7F939-1948-4F10-A49A-6393E12186A0}" type="pres">
      <dgm:prSet presAssocID="{A1DBE3F6-22A8-4101-94D3-ED52BCA60024}" presName="tx2" presStyleLbl="revTx" presStyleIdx="3" presStyleCnt="8"/>
      <dgm:spPr/>
    </dgm:pt>
    <dgm:pt modelId="{CBC3711A-F8DA-4527-8A01-59A0A62085AC}" type="pres">
      <dgm:prSet presAssocID="{A1DBE3F6-22A8-4101-94D3-ED52BCA60024}" presName="vert2" presStyleCnt="0"/>
      <dgm:spPr/>
    </dgm:pt>
    <dgm:pt modelId="{6C22478B-7C16-404D-A533-38919F5A920B}" type="pres">
      <dgm:prSet presAssocID="{A1DBE3F6-22A8-4101-94D3-ED52BCA60024}" presName="thinLine2b" presStyleLbl="callout" presStyleIdx="1" presStyleCnt="4"/>
      <dgm:spPr/>
    </dgm:pt>
    <dgm:pt modelId="{9A4BF4EB-4B9C-4D71-8BF6-BDB07686C20E}" type="pres">
      <dgm:prSet presAssocID="{A1DBE3F6-22A8-4101-94D3-ED52BCA60024}" presName="vertSpace2b" presStyleCnt="0"/>
      <dgm:spPr/>
    </dgm:pt>
    <dgm:pt modelId="{B81652F5-1A32-44FD-9368-CE5659839493}" type="pres">
      <dgm:prSet presAssocID="{77D87CE8-E1C5-480B-935F-2374B55F9462}" presName="thickLine" presStyleLbl="alignNode1" presStyleIdx="2" presStyleCnt="4"/>
      <dgm:spPr/>
    </dgm:pt>
    <dgm:pt modelId="{AF8BBC4D-D2DE-4833-8CA9-7F3CA6E8FF85}" type="pres">
      <dgm:prSet presAssocID="{77D87CE8-E1C5-480B-935F-2374B55F9462}" presName="horz1" presStyleCnt="0"/>
      <dgm:spPr/>
    </dgm:pt>
    <dgm:pt modelId="{E257AAC9-2124-4E1B-9825-B2C2DC0C7BCF}" type="pres">
      <dgm:prSet presAssocID="{77D87CE8-E1C5-480B-935F-2374B55F9462}" presName="tx1" presStyleLbl="revTx" presStyleIdx="4" presStyleCnt="8"/>
      <dgm:spPr/>
    </dgm:pt>
    <dgm:pt modelId="{77F489A8-7B28-4351-B58F-3574E7B2E2CD}" type="pres">
      <dgm:prSet presAssocID="{77D87CE8-E1C5-480B-935F-2374B55F9462}" presName="vert1" presStyleCnt="0"/>
      <dgm:spPr/>
    </dgm:pt>
    <dgm:pt modelId="{91304397-D65B-4E4A-86ED-281695DFD3F0}" type="pres">
      <dgm:prSet presAssocID="{67A7C433-C5FA-4A08-95B4-E19D958C8E1C}" presName="vertSpace2a" presStyleCnt="0"/>
      <dgm:spPr/>
    </dgm:pt>
    <dgm:pt modelId="{8875CAF6-30AB-42A4-8747-0F6024D7AD52}" type="pres">
      <dgm:prSet presAssocID="{67A7C433-C5FA-4A08-95B4-E19D958C8E1C}" presName="horz2" presStyleCnt="0"/>
      <dgm:spPr/>
    </dgm:pt>
    <dgm:pt modelId="{C3DE7EBB-C153-43E6-9D6A-33B9E2992521}" type="pres">
      <dgm:prSet presAssocID="{67A7C433-C5FA-4A08-95B4-E19D958C8E1C}" presName="horzSpace2" presStyleCnt="0"/>
      <dgm:spPr/>
    </dgm:pt>
    <dgm:pt modelId="{8B3D65B6-6934-4359-9062-44A197EC8ECB}" type="pres">
      <dgm:prSet presAssocID="{67A7C433-C5FA-4A08-95B4-E19D958C8E1C}" presName="tx2" presStyleLbl="revTx" presStyleIdx="5" presStyleCnt="8"/>
      <dgm:spPr/>
    </dgm:pt>
    <dgm:pt modelId="{B374845C-5A4D-421F-B820-A24C946A91A4}" type="pres">
      <dgm:prSet presAssocID="{67A7C433-C5FA-4A08-95B4-E19D958C8E1C}" presName="vert2" presStyleCnt="0"/>
      <dgm:spPr/>
    </dgm:pt>
    <dgm:pt modelId="{9BF6DEC8-82F9-48CD-B4B3-89F6092E6902}" type="pres">
      <dgm:prSet presAssocID="{67A7C433-C5FA-4A08-95B4-E19D958C8E1C}" presName="thinLine2b" presStyleLbl="callout" presStyleIdx="2" presStyleCnt="4"/>
      <dgm:spPr/>
    </dgm:pt>
    <dgm:pt modelId="{955B91D7-D7F5-4163-A2D3-3D0EAB49D161}" type="pres">
      <dgm:prSet presAssocID="{67A7C433-C5FA-4A08-95B4-E19D958C8E1C}" presName="vertSpace2b" presStyleCnt="0"/>
      <dgm:spPr/>
    </dgm:pt>
    <dgm:pt modelId="{117629C6-D59A-4B95-905F-24F4E35389F2}" type="pres">
      <dgm:prSet presAssocID="{300CF825-D193-412C-9587-6CFC09CEF398}" presName="thickLine" presStyleLbl="alignNode1" presStyleIdx="3" presStyleCnt="4"/>
      <dgm:spPr/>
    </dgm:pt>
    <dgm:pt modelId="{93A7D351-12DC-46D1-B6AA-02D39B18DD47}" type="pres">
      <dgm:prSet presAssocID="{300CF825-D193-412C-9587-6CFC09CEF398}" presName="horz1" presStyleCnt="0"/>
      <dgm:spPr/>
    </dgm:pt>
    <dgm:pt modelId="{0D19F403-1306-4B54-B3B9-A54985B33449}" type="pres">
      <dgm:prSet presAssocID="{300CF825-D193-412C-9587-6CFC09CEF398}" presName="tx1" presStyleLbl="revTx" presStyleIdx="6" presStyleCnt="8"/>
      <dgm:spPr/>
    </dgm:pt>
    <dgm:pt modelId="{36A794D9-F667-4EBA-9EB1-440C1365164D}" type="pres">
      <dgm:prSet presAssocID="{300CF825-D193-412C-9587-6CFC09CEF398}" presName="vert1" presStyleCnt="0"/>
      <dgm:spPr/>
    </dgm:pt>
    <dgm:pt modelId="{2675E5B7-05EA-4A28-95A2-0F0612BB8FF2}" type="pres">
      <dgm:prSet presAssocID="{28B0902D-87B4-4C70-8A6A-20FAB73A2896}" presName="vertSpace2a" presStyleCnt="0"/>
      <dgm:spPr/>
    </dgm:pt>
    <dgm:pt modelId="{73B2F0AF-BF7C-4DE8-A35C-5E0830A6ABD1}" type="pres">
      <dgm:prSet presAssocID="{28B0902D-87B4-4C70-8A6A-20FAB73A2896}" presName="horz2" presStyleCnt="0"/>
      <dgm:spPr/>
    </dgm:pt>
    <dgm:pt modelId="{D98475D8-0AE8-4E3F-BFB2-66AEA795F72E}" type="pres">
      <dgm:prSet presAssocID="{28B0902D-87B4-4C70-8A6A-20FAB73A2896}" presName="horzSpace2" presStyleCnt="0"/>
      <dgm:spPr/>
    </dgm:pt>
    <dgm:pt modelId="{6DCFDD2A-C73F-4DC6-B64A-704D3FF055D9}" type="pres">
      <dgm:prSet presAssocID="{28B0902D-87B4-4C70-8A6A-20FAB73A2896}" presName="tx2" presStyleLbl="revTx" presStyleIdx="7" presStyleCnt="8"/>
      <dgm:spPr/>
    </dgm:pt>
    <dgm:pt modelId="{D26EC0F8-F766-43B5-896B-30D0B494308F}" type="pres">
      <dgm:prSet presAssocID="{28B0902D-87B4-4C70-8A6A-20FAB73A2896}" presName="vert2" presStyleCnt="0"/>
      <dgm:spPr/>
    </dgm:pt>
    <dgm:pt modelId="{F9A51F19-2060-4497-B665-698BB56D82C1}" type="pres">
      <dgm:prSet presAssocID="{28B0902D-87B4-4C70-8A6A-20FAB73A2896}" presName="thinLine2b" presStyleLbl="callout" presStyleIdx="3" presStyleCnt="4"/>
      <dgm:spPr/>
    </dgm:pt>
    <dgm:pt modelId="{2D010242-FA91-4017-8877-F8454B30EE74}" type="pres">
      <dgm:prSet presAssocID="{28B0902D-87B4-4C70-8A6A-20FAB73A2896}" presName="vertSpace2b" presStyleCnt="0"/>
      <dgm:spPr/>
    </dgm:pt>
  </dgm:ptLst>
  <dgm:cxnLst>
    <dgm:cxn modelId="{A0487819-DB32-46EA-A311-8211ABD522E2}" srcId="{4943EF77-8CC8-49FD-87FB-3B878F63635C}" destId="{31DC5D67-3A58-4DAF-A333-EE9DF692766F}" srcOrd="1" destOrd="0" parTransId="{931B2814-EA62-4D0A-B7A1-775227E21827}" sibTransId="{27045AE7-9E43-419B-814C-0BB9CFCD81EB}"/>
    <dgm:cxn modelId="{B0F9AB37-F269-44FC-8B61-5372ACEF4064}" type="presOf" srcId="{67A7C433-C5FA-4A08-95B4-E19D958C8E1C}" destId="{8B3D65B6-6934-4359-9062-44A197EC8ECB}" srcOrd="0" destOrd="0" presId="urn:microsoft.com/office/officeart/2008/layout/LinedList"/>
    <dgm:cxn modelId="{96EFE679-7823-4721-B47C-D92AE1C24D67}" type="presOf" srcId="{4943EF77-8CC8-49FD-87FB-3B878F63635C}" destId="{B5EF7C10-E9A1-4416-AEBE-3CF04BFF92E1}" srcOrd="0" destOrd="0" presId="urn:microsoft.com/office/officeart/2008/layout/LinedList"/>
    <dgm:cxn modelId="{4D59785A-0EC6-4A89-A5D5-AA40E494943F}" type="presOf" srcId="{31DC5D67-3A58-4DAF-A333-EE9DF692766F}" destId="{B60D50F9-E44B-4C5E-B32E-DECCCCD62DAC}" srcOrd="0" destOrd="0" presId="urn:microsoft.com/office/officeart/2008/layout/LinedList"/>
    <dgm:cxn modelId="{18CAC28B-044E-4147-9844-AADE5E0FF02A}" type="presOf" srcId="{1AE20548-6095-4DF2-AC5C-F6710FB69A62}" destId="{E0F292BE-EBEB-429C-9B91-A13D676ECF42}" srcOrd="0" destOrd="0" presId="urn:microsoft.com/office/officeart/2008/layout/LinedList"/>
    <dgm:cxn modelId="{BE025094-7196-4AAC-9EF3-C501687ED208}" srcId="{77D87CE8-E1C5-480B-935F-2374B55F9462}" destId="{67A7C433-C5FA-4A08-95B4-E19D958C8E1C}" srcOrd="0" destOrd="0" parTransId="{E71725E0-E315-4D7D-9151-0D43CEDB0648}" sibTransId="{2EF0B697-AFB6-47B6-9B49-BBB87435166E}"/>
    <dgm:cxn modelId="{3BB8CCA5-0426-4086-AA59-A7906C842AE3}" type="presOf" srcId="{A1DBE3F6-22A8-4101-94D3-ED52BCA60024}" destId="{D8D7F939-1948-4F10-A49A-6393E12186A0}" srcOrd="0" destOrd="0" presId="urn:microsoft.com/office/officeart/2008/layout/LinedList"/>
    <dgm:cxn modelId="{7CC8F7A7-EECE-4A1D-9F87-47522A67B7FC}" type="presOf" srcId="{77D87CE8-E1C5-480B-935F-2374B55F9462}" destId="{E257AAC9-2124-4E1B-9825-B2C2DC0C7BCF}" srcOrd="0" destOrd="0" presId="urn:microsoft.com/office/officeart/2008/layout/LinedList"/>
    <dgm:cxn modelId="{6192D0B1-33F9-4B90-857A-B85D8BC3AD00}" type="presOf" srcId="{300CF825-D193-412C-9587-6CFC09CEF398}" destId="{0D19F403-1306-4B54-B3B9-A54985B33449}" srcOrd="0" destOrd="0" presId="urn:microsoft.com/office/officeart/2008/layout/LinedList"/>
    <dgm:cxn modelId="{4E7ACAC9-78B6-4317-B46E-38299E7EA5FC}" type="presOf" srcId="{7E07A295-B87A-4E06-B49F-02298017CCB6}" destId="{85DE7814-A96E-4FBC-BB41-E7695BEF88EA}" srcOrd="0" destOrd="0" presId="urn:microsoft.com/office/officeart/2008/layout/LinedList"/>
    <dgm:cxn modelId="{84CA37D5-AA49-49C8-A7AD-FFC0DF81DF35}" srcId="{300CF825-D193-412C-9587-6CFC09CEF398}" destId="{28B0902D-87B4-4C70-8A6A-20FAB73A2896}" srcOrd="0" destOrd="0" parTransId="{5D2A0675-9E86-4819-A115-0D53A916FD7A}" sibTransId="{450197A5-4045-48AF-A537-B572E2E6F301}"/>
    <dgm:cxn modelId="{3B5BF9DC-D3C6-4100-AD15-1AC998DD3000}" srcId="{4943EF77-8CC8-49FD-87FB-3B878F63635C}" destId="{300CF825-D193-412C-9587-6CFC09CEF398}" srcOrd="3" destOrd="0" parTransId="{6852EF0E-5166-418A-92A7-A0C4A7286881}" sibTransId="{950369B5-D457-44B3-BF7E-77FF650A0912}"/>
    <dgm:cxn modelId="{73E2BAF0-6AAF-407C-8A69-2FF29BC34A29}" srcId="{4943EF77-8CC8-49FD-87FB-3B878F63635C}" destId="{77D87CE8-E1C5-480B-935F-2374B55F9462}" srcOrd="2" destOrd="0" parTransId="{40B37C54-616E-4168-B5F9-82BC60E67BB7}" sibTransId="{95C0B9A7-2CF7-4F3A-B739-E03DD8DCC3E6}"/>
    <dgm:cxn modelId="{202127F2-252E-4F93-BDD9-0F29E2AAF10C}" type="presOf" srcId="{28B0902D-87B4-4C70-8A6A-20FAB73A2896}" destId="{6DCFDD2A-C73F-4DC6-B64A-704D3FF055D9}" srcOrd="0" destOrd="0" presId="urn:microsoft.com/office/officeart/2008/layout/LinedList"/>
    <dgm:cxn modelId="{E8E704F6-FC9C-4262-A84E-9E61E424244C}" srcId="{4943EF77-8CC8-49FD-87FB-3B878F63635C}" destId="{1AE20548-6095-4DF2-AC5C-F6710FB69A62}" srcOrd="0" destOrd="0" parTransId="{E1E464E2-A4B2-4386-9801-5A235B4471B0}" sibTransId="{F31173F7-9B78-4024-9007-59BF5C972471}"/>
    <dgm:cxn modelId="{5E7BBFFB-2F0B-42A8-B643-740F4AFF6CD2}" srcId="{1AE20548-6095-4DF2-AC5C-F6710FB69A62}" destId="{7E07A295-B87A-4E06-B49F-02298017CCB6}" srcOrd="0" destOrd="0" parTransId="{1ED2FE42-A548-4E3A-801A-2C5DC5D4796D}" sibTransId="{56370254-70E1-49AD-804C-2E6DD925B027}"/>
    <dgm:cxn modelId="{11A9D1FB-7673-4B55-BB9D-3DEE508E148A}" srcId="{31DC5D67-3A58-4DAF-A333-EE9DF692766F}" destId="{A1DBE3F6-22A8-4101-94D3-ED52BCA60024}" srcOrd="0" destOrd="0" parTransId="{B9951B76-8BA5-4353-8E97-E4E7475A6EE2}" sibTransId="{0EBC76EF-9799-43BF-AAD8-D88F5397A069}"/>
    <dgm:cxn modelId="{1671A78A-74E4-4F24-85AC-A03D9F93506B}" type="presParOf" srcId="{B5EF7C10-E9A1-4416-AEBE-3CF04BFF92E1}" destId="{87D64C8F-E620-448F-9F33-3015A3BFA8E3}" srcOrd="0" destOrd="0" presId="urn:microsoft.com/office/officeart/2008/layout/LinedList"/>
    <dgm:cxn modelId="{251089E7-1826-4BD7-8F86-49D9F3848273}" type="presParOf" srcId="{B5EF7C10-E9A1-4416-AEBE-3CF04BFF92E1}" destId="{099A188E-6699-48C7-BD3B-5A187F87BFFD}" srcOrd="1" destOrd="0" presId="urn:microsoft.com/office/officeart/2008/layout/LinedList"/>
    <dgm:cxn modelId="{0AA50395-D525-4983-B988-6746A80FDAB9}" type="presParOf" srcId="{099A188E-6699-48C7-BD3B-5A187F87BFFD}" destId="{E0F292BE-EBEB-429C-9B91-A13D676ECF42}" srcOrd="0" destOrd="0" presId="urn:microsoft.com/office/officeart/2008/layout/LinedList"/>
    <dgm:cxn modelId="{469A1C72-4B10-49F6-8F0E-DCFD57570E47}" type="presParOf" srcId="{099A188E-6699-48C7-BD3B-5A187F87BFFD}" destId="{3A82141B-D4A3-4186-BEC6-B68B350D39F8}" srcOrd="1" destOrd="0" presId="urn:microsoft.com/office/officeart/2008/layout/LinedList"/>
    <dgm:cxn modelId="{CEBF5956-C1E4-420A-9E09-9E62B2793D79}" type="presParOf" srcId="{3A82141B-D4A3-4186-BEC6-B68B350D39F8}" destId="{07DB3A5D-7F98-41A4-831B-492E1B9E9457}" srcOrd="0" destOrd="0" presId="urn:microsoft.com/office/officeart/2008/layout/LinedList"/>
    <dgm:cxn modelId="{74C59309-BAA0-4825-A53F-0F3370E7BC93}" type="presParOf" srcId="{3A82141B-D4A3-4186-BEC6-B68B350D39F8}" destId="{8114FB81-FCF3-470E-85E3-C4BDBB831BD5}" srcOrd="1" destOrd="0" presId="urn:microsoft.com/office/officeart/2008/layout/LinedList"/>
    <dgm:cxn modelId="{F285590E-B334-4A4E-A002-9FDA55885F04}" type="presParOf" srcId="{8114FB81-FCF3-470E-85E3-C4BDBB831BD5}" destId="{253D68D1-0F0A-4382-AB52-169F8683AF01}" srcOrd="0" destOrd="0" presId="urn:microsoft.com/office/officeart/2008/layout/LinedList"/>
    <dgm:cxn modelId="{B1027ACB-EDC5-46D7-9302-46CD1D53E6C8}" type="presParOf" srcId="{8114FB81-FCF3-470E-85E3-C4BDBB831BD5}" destId="{85DE7814-A96E-4FBC-BB41-E7695BEF88EA}" srcOrd="1" destOrd="0" presId="urn:microsoft.com/office/officeart/2008/layout/LinedList"/>
    <dgm:cxn modelId="{202B3680-EEA5-4625-9F79-DA059EEF9AB2}" type="presParOf" srcId="{8114FB81-FCF3-470E-85E3-C4BDBB831BD5}" destId="{3EAB0ACA-ACE1-4D16-9106-189F6D7AC94C}" srcOrd="2" destOrd="0" presId="urn:microsoft.com/office/officeart/2008/layout/LinedList"/>
    <dgm:cxn modelId="{57B09FF9-2151-416D-BD63-58477544E114}" type="presParOf" srcId="{3A82141B-D4A3-4186-BEC6-B68B350D39F8}" destId="{DD16BE59-49B4-4A24-A760-0FE96D5F2808}" srcOrd="2" destOrd="0" presId="urn:microsoft.com/office/officeart/2008/layout/LinedList"/>
    <dgm:cxn modelId="{55EBFD92-56A7-4851-B54E-BCFB3C8CA314}" type="presParOf" srcId="{3A82141B-D4A3-4186-BEC6-B68B350D39F8}" destId="{E9258715-BDCA-44EC-A08F-9088D063DE80}" srcOrd="3" destOrd="0" presId="urn:microsoft.com/office/officeart/2008/layout/LinedList"/>
    <dgm:cxn modelId="{4A21646F-364F-4C15-883C-D47B8A0E1096}" type="presParOf" srcId="{B5EF7C10-E9A1-4416-AEBE-3CF04BFF92E1}" destId="{9FCF4DBC-08BD-44EC-A4DB-C818372C38B1}" srcOrd="2" destOrd="0" presId="urn:microsoft.com/office/officeart/2008/layout/LinedList"/>
    <dgm:cxn modelId="{F4453808-BCBC-4E07-A660-7E504A40D72A}" type="presParOf" srcId="{B5EF7C10-E9A1-4416-AEBE-3CF04BFF92E1}" destId="{5D2B3E41-D03A-46C6-8649-113A097DA1E8}" srcOrd="3" destOrd="0" presId="urn:microsoft.com/office/officeart/2008/layout/LinedList"/>
    <dgm:cxn modelId="{81CFA976-65DC-4C5D-A9E1-CBD892D10963}" type="presParOf" srcId="{5D2B3E41-D03A-46C6-8649-113A097DA1E8}" destId="{B60D50F9-E44B-4C5E-B32E-DECCCCD62DAC}" srcOrd="0" destOrd="0" presId="urn:microsoft.com/office/officeart/2008/layout/LinedList"/>
    <dgm:cxn modelId="{2832847D-8FAB-4F21-AFE8-D64C25D9F50D}" type="presParOf" srcId="{5D2B3E41-D03A-46C6-8649-113A097DA1E8}" destId="{2A012E88-BBB9-4945-B3B2-6CC8E49B246F}" srcOrd="1" destOrd="0" presId="urn:microsoft.com/office/officeart/2008/layout/LinedList"/>
    <dgm:cxn modelId="{6E7CCBA7-3381-4C02-AFE9-61C7F7067214}" type="presParOf" srcId="{2A012E88-BBB9-4945-B3B2-6CC8E49B246F}" destId="{FA8A1B10-9587-4BE4-B755-C157E6517634}" srcOrd="0" destOrd="0" presId="urn:microsoft.com/office/officeart/2008/layout/LinedList"/>
    <dgm:cxn modelId="{2977F446-671E-414B-9F2F-0B3C3C4B4960}" type="presParOf" srcId="{2A012E88-BBB9-4945-B3B2-6CC8E49B246F}" destId="{29B01613-66AF-4EC1-AC29-C0652DBD2DEE}" srcOrd="1" destOrd="0" presId="urn:microsoft.com/office/officeart/2008/layout/LinedList"/>
    <dgm:cxn modelId="{F1D848AB-41C2-4F4A-A65F-77FAF41D0B18}" type="presParOf" srcId="{29B01613-66AF-4EC1-AC29-C0652DBD2DEE}" destId="{12F72146-72BE-44E9-AF9A-C6B2CDF6053E}" srcOrd="0" destOrd="0" presId="urn:microsoft.com/office/officeart/2008/layout/LinedList"/>
    <dgm:cxn modelId="{A6132AE6-3522-46F6-8FF6-8B788C1D9FD5}" type="presParOf" srcId="{29B01613-66AF-4EC1-AC29-C0652DBD2DEE}" destId="{D8D7F939-1948-4F10-A49A-6393E12186A0}" srcOrd="1" destOrd="0" presId="urn:microsoft.com/office/officeart/2008/layout/LinedList"/>
    <dgm:cxn modelId="{1A5725CC-0A8A-4C4E-916F-A97CA68ADD5A}" type="presParOf" srcId="{29B01613-66AF-4EC1-AC29-C0652DBD2DEE}" destId="{CBC3711A-F8DA-4527-8A01-59A0A62085AC}" srcOrd="2" destOrd="0" presId="urn:microsoft.com/office/officeart/2008/layout/LinedList"/>
    <dgm:cxn modelId="{54A1B605-B782-4205-8E23-3818CDF6A43A}" type="presParOf" srcId="{2A012E88-BBB9-4945-B3B2-6CC8E49B246F}" destId="{6C22478B-7C16-404D-A533-38919F5A920B}" srcOrd="2" destOrd="0" presId="urn:microsoft.com/office/officeart/2008/layout/LinedList"/>
    <dgm:cxn modelId="{98E6AB8A-E894-455E-AA47-05D3531FFF1E}" type="presParOf" srcId="{2A012E88-BBB9-4945-B3B2-6CC8E49B246F}" destId="{9A4BF4EB-4B9C-4D71-8BF6-BDB07686C20E}" srcOrd="3" destOrd="0" presId="urn:microsoft.com/office/officeart/2008/layout/LinedList"/>
    <dgm:cxn modelId="{ED36DEC9-66B4-4E01-ACAC-63489FAD3519}" type="presParOf" srcId="{B5EF7C10-E9A1-4416-AEBE-3CF04BFF92E1}" destId="{B81652F5-1A32-44FD-9368-CE5659839493}" srcOrd="4" destOrd="0" presId="urn:microsoft.com/office/officeart/2008/layout/LinedList"/>
    <dgm:cxn modelId="{45B143F3-F0AB-43B5-BE5E-330A4DF92663}" type="presParOf" srcId="{B5EF7C10-E9A1-4416-AEBE-3CF04BFF92E1}" destId="{AF8BBC4D-D2DE-4833-8CA9-7F3CA6E8FF85}" srcOrd="5" destOrd="0" presId="urn:microsoft.com/office/officeart/2008/layout/LinedList"/>
    <dgm:cxn modelId="{8FB1F9BB-F916-4C87-8005-69B457A08C59}" type="presParOf" srcId="{AF8BBC4D-D2DE-4833-8CA9-7F3CA6E8FF85}" destId="{E257AAC9-2124-4E1B-9825-B2C2DC0C7BCF}" srcOrd="0" destOrd="0" presId="urn:microsoft.com/office/officeart/2008/layout/LinedList"/>
    <dgm:cxn modelId="{A96812B9-9F1E-4F08-90E1-4B0DB385729F}" type="presParOf" srcId="{AF8BBC4D-D2DE-4833-8CA9-7F3CA6E8FF85}" destId="{77F489A8-7B28-4351-B58F-3574E7B2E2CD}" srcOrd="1" destOrd="0" presId="urn:microsoft.com/office/officeart/2008/layout/LinedList"/>
    <dgm:cxn modelId="{5C67A021-8501-4A58-B1B7-D4B59CA50F23}" type="presParOf" srcId="{77F489A8-7B28-4351-B58F-3574E7B2E2CD}" destId="{91304397-D65B-4E4A-86ED-281695DFD3F0}" srcOrd="0" destOrd="0" presId="urn:microsoft.com/office/officeart/2008/layout/LinedList"/>
    <dgm:cxn modelId="{CF66E021-9B5D-45E8-B875-A202D67F9BC9}" type="presParOf" srcId="{77F489A8-7B28-4351-B58F-3574E7B2E2CD}" destId="{8875CAF6-30AB-42A4-8747-0F6024D7AD52}" srcOrd="1" destOrd="0" presId="urn:microsoft.com/office/officeart/2008/layout/LinedList"/>
    <dgm:cxn modelId="{42EE711F-002F-40B1-9A2B-2720098DE8FA}" type="presParOf" srcId="{8875CAF6-30AB-42A4-8747-0F6024D7AD52}" destId="{C3DE7EBB-C153-43E6-9D6A-33B9E2992521}" srcOrd="0" destOrd="0" presId="urn:microsoft.com/office/officeart/2008/layout/LinedList"/>
    <dgm:cxn modelId="{4594AC57-23DA-4FC1-B8DB-60202696BFFE}" type="presParOf" srcId="{8875CAF6-30AB-42A4-8747-0F6024D7AD52}" destId="{8B3D65B6-6934-4359-9062-44A197EC8ECB}" srcOrd="1" destOrd="0" presId="urn:microsoft.com/office/officeart/2008/layout/LinedList"/>
    <dgm:cxn modelId="{E080EEA2-9D3E-406A-9A92-199D28B5C37D}" type="presParOf" srcId="{8875CAF6-30AB-42A4-8747-0F6024D7AD52}" destId="{B374845C-5A4D-421F-B820-A24C946A91A4}" srcOrd="2" destOrd="0" presId="urn:microsoft.com/office/officeart/2008/layout/LinedList"/>
    <dgm:cxn modelId="{AE8E03A7-F1CB-4F57-9CC7-19EA89A3D2CE}" type="presParOf" srcId="{77F489A8-7B28-4351-B58F-3574E7B2E2CD}" destId="{9BF6DEC8-82F9-48CD-B4B3-89F6092E6902}" srcOrd="2" destOrd="0" presId="urn:microsoft.com/office/officeart/2008/layout/LinedList"/>
    <dgm:cxn modelId="{F78BE352-EF57-4364-9B96-F147B68F2FB4}" type="presParOf" srcId="{77F489A8-7B28-4351-B58F-3574E7B2E2CD}" destId="{955B91D7-D7F5-4163-A2D3-3D0EAB49D161}" srcOrd="3" destOrd="0" presId="urn:microsoft.com/office/officeart/2008/layout/LinedList"/>
    <dgm:cxn modelId="{C806236E-0C00-4539-8E10-5BC07092247D}" type="presParOf" srcId="{B5EF7C10-E9A1-4416-AEBE-3CF04BFF92E1}" destId="{117629C6-D59A-4B95-905F-24F4E35389F2}" srcOrd="6" destOrd="0" presId="urn:microsoft.com/office/officeart/2008/layout/LinedList"/>
    <dgm:cxn modelId="{BD4F34A4-FF0A-4836-9490-2FC1F2017273}" type="presParOf" srcId="{B5EF7C10-E9A1-4416-AEBE-3CF04BFF92E1}" destId="{93A7D351-12DC-46D1-B6AA-02D39B18DD47}" srcOrd="7" destOrd="0" presId="urn:microsoft.com/office/officeart/2008/layout/LinedList"/>
    <dgm:cxn modelId="{C9DA4B81-B3D0-4273-B2E6-5254AF02043B}" type="presParOf" srcId="{93A7D351-12DC-46D1-B6AA-02D39B18DD47}" destId="{0D19F403-1306-4B54-B3B9-A54985B33449}" srcOrd="0" destOrd="0" presId="urn:microsoft.com/office/officeart/2008/layout/LinedList"/>
    <dgm:cxn modelId="{4759B032-C0A3-465E-9F97-65EC696EF361}" type="presParOf" srcId="{93A7D351-12DC-46D1-B6AA-02D39B18DD47}" destId="{36A794D9-F667-4EBA-9EB1-440C1365164D}" srcOrd="1" destOrd="0" presId="urn:microsoft.com/office/officeart/2008/layout/LinedList"/>
    <dgm:cxn modelId="{0811D63C-EF3C-4B76-8216-1CA66E1A8E02}" type="presParOf" srcId="{36A794D9-F667-4EBA-9EB1-440C1365164D}" destId="{2675E5B7-05EA-4A28-95A2-0F0612BB8FF2}" srcOrd="0" destOrd="0" presId="urn:microsoft.com/office/officeart/2008/layout/LinedList"/>
    <dgm:cxn modelId="{C6086C8E-E635-4487-BBE6-6CDBD920B111}" type="presParOf" srcId="{36A794D9-F667-4EBA-9EB1-440C1365164D}" destId="{73B2F0AF-BF7C-4DE8-A35C-5E0830A6ABD1}" srcOrd="1" destOrd="0" presId="urn:microsoft.com/office/officeart/2008/layout/LinedList"/>
    <dgm:cxn modelId="{9B899284-9893-414F-A2F4-C0F346D713AF}" type="presParOf" srcId="{73B2F0AF-BF7C-4DE8-A35C-5E0830A6ABD1}" destId="{D98475D8-0AE8-4E3F-BFB2-66AEA795F72E}" srcOrd="0" destOrd="0" presId="urn:microsoft.com/office/officeart/2008/layout/LinedList"/>
    <dgm:cxn modelId="{E91ED5CE-183A-44DB-A941-8E70975270E4}" type="presParOf" srcId="{73B2F0AF-BF7C-4DE8-A35C-5E0830A6ABD1}" destId="{6DCFDD2A-C73F-4DC6-B64A-704D3FF055D9}" srcOrd="1" destOrd="0" presId="urn:microsoft.com/office/officeart/2008/layout/LinedList"/>
    <dgm:cxn modelId="{412E3F21-FF89-4431-A7F5-1F5A0392B48F}" type="presParOf" srcId="{73B2F0AF-BF7C-4DE8-A35C-5E0830A6ABD1}" destId="{D26EC0F8-F766-43B5-896B-30D0B494308F}" srcOrd="2" destOrd="0" presId="urn:microsoft.com/office/officeart/2008/layout/LinedList"/>
    <dgm:cxn modelId="{68427094-C79D-436E-B7A3-6F4B394E478B}" type="presParOf" srcId="{36A794D9-F667-4EBA-9EB1-440C1365164D}" destId="{F9A51F19-2060-4497-B665-698BB56D82C1}" srcOrd="2" destOrd="0" presId="urn:microsoft.com/office/officeart/2008/layout/LinedList"/>
    <dgm:cxn modelId="{B945723B-3329-467E-9612-892D99B50707}" type="presParOf" srcId="{36A794D9-F667-4EBA-9EB1-440C1365164D}" destId="{2D010242-FA91-4017-8877-F8454B30EE74}"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43EF77-8CC8-49FD-87FB-3B878F63635C}"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197BCD39-4BAE-4634-AB29-18CA066B58B5}">
      <dgm:prSet/>
      <dgm:spPr/>
      <dgm:t>
        <a:bodyPr/>
        <a:lstStyle/>
        <a:p>
          <a:r>
            <a:rPr lang="en-US"/>
            <a:t>Instrumentalness:</a:t>
          </a:r>
        </a:p>
      </dgm:t>
    </dgm:pt>
    <dgm:pt modelId="{C5689870-BB60-4399-864C-10F7F9D1508D}" type="parTrans" cxnId="{27E53E7F-67A9-461F-A2E7-8A549EF5C668}">
      <dgm:prSet/>
      <dgm:spPr/>
      <dgm:t>
        <a:bodyPr/>
        <a:lstStyle/>
        <a:p>
          <a:endParaRPr lang="en-US"/>
        </a:p>
      </dgm:t>
    </dgm:pt>
    <dgm:pt modelId="{DA59AC3B-917A-435A-9580-EA981E838D15}" type="sibTrans" cxnId="{27E53E7F-67A9-461F-A2E7-8A549EF5C668}">
      <dgm:prSet/>
      <dgm:spPr/>
      <dgm:t>
        <a:bodyPr/>
        <a:lstStyle/>
        <a:p>
          <a:endParaRPr lang="en-US"/>
        </a:p>
      </dgm:t>
    </dgm:pt>
    <dgm:pt modelId="{0471B280-E7DE-4D48-BD31-89BB935CC9E0}">
      <dgm:prSet/>
      <dgm:spPr/>
      <dgm:t>
        <a:bodyPr/>
        <a:lstStyle/>
        <a:p>
          <a:r>
            <a:rPr lang="en-US" dirty="0"/>
            <a:t>Predicts whether a track contains no vocals. “Ooh” and “</a:t>
          </a:r>
          <a:r>
            <a:rPr lang="en-US" dirty="0" err="1"/>
            <a:t>aah</a:t>
          </a:r>
          <a:r>
            <a:rPr lang="en-US" dirty="0"/>
            <a:t>” sounds are treated as instrumental in this context. Rap or spoken word tracks are clearly “vocal”. The closer the </a:t>
          </a:r>
          <a:r>
            <a:rPr lang="en-US" dirty="0" err="1"/>
            <a:t>instrumentalness</a:t>
          </a:r>
          <a:r>
            <a:rPr lang="en-US" dirty="0"/>
            <a:t> value is to 1.0, the greater likelihood the track contains no vocal content. Values above 0.5 are intended to represent instrumental tracks, but confidence is higher as the value approaches 1.0</a:t>
          </a:r>
        </a:p>
      </dgm:t>
    </dgm:pt>
    <dgm:pt modelId="{9F99E0D3-A473-427C-91C0-3488B90423D5}" type="parTrans" cxnId="{930F41A5-3025-4188-92C2-7B4F5021D64B}">
      <dgm:prSet/>
      <dgm:spPr/>
      <dgm:t>
        <a:bodyPr/>
        <a:lstStyle/>
        <a:p>
          <a:endParaRPr lang="en-US"/>
        </a:p>
      </dgm:t>
    </dgm:pt>
    <dgm:pt modelId="{ECF1DE5C-F1A0-4778-BA72-5FDC8BF4B405}" type="sibTrans" cxnId="{930F41A5-3025-4188-92C2-7B4F5021D64B}">
      <dgm:prSet/>
      <dgm:spPr/>
      <dgm:t>
        <a:bodyPr/>
        <a:lstStyle/>
        <a:p>
          <a:endParaRPr lang="en-US"/>
        </a:p>
      </dgm:t>
    </dgm:pt>
    <dgm:pt modelId="{0C3C5BB9-F338-4D49-BBE0-74891CC99712}">
      <dgm:prSet/>
      <dgm:spPr/>
      <dgm:t>
        <a:bodyPr/>
        <a:lstStyle/>
        <a:p>
          <a:r>
            <a:rPr lang="en-US"/>
            <a:t>Speechiness:</a:t>
          </a:r>
        </a:p>
      </dgm:t>
    </dgm:pt>
    <dgm:pt modelId="{451C1394-6125-45C3-B9E6-F2A78F5C26BB}" type="parTrans" cxnId="{A6AC2C28-DE5D-4A1F-BE4B-1FAADA1F06D9}">
      <dgm:prSet/>
      <dgm:spPr/>
      <dgm:t>
        <a:bodyPr/>
        <a:lstStyle/>
        <a:p>
          <a:endParaRPr lang="en-US"/>
        </a:p>
      </dgm:t>
    </dgm:pt>
    <dgm:pt modelId="{1820C8EA-D800-434F-805F-3DFEF7D3D5A9}" type="sibTrans" cxnId="{A6AC2C28-DE5D-4A1F-BE4B-1FAADA1F06D9}">
      <dgm:prSet/>
      <dgm:spPr/>
      <dgm:t>
        <a:bodyPr/>
        <a:lstStyle/>
        <a:p>
          <a:endParaRPr lang="en-US"/>
        </a:p>
      </dgm:t>
    </dgm:pt>
    <dgm:pt modelId="{F6311AD8-666A-404F-AE54-61569E551967}">
      <dgm:prSet/>
      <dgm:spPr/>
      <dgm:t>
        <a:bodyPr/>
        <a:lstStyle/>
        <a:p>
          <a:r>
            <a:rPr lang="en-US" dirty="0" err="1"/>
            <a:t>Speechiness</a:t>
          </a:r>
          <a:r>
            <a:rPr lang="en-US" dirty="0"/>
            <a:t> detects the presence of spoken words in a track. The more exclusively speech-like the recording (e.g. talk show, audio book, poetry), the closer to 1.0 the attribute value.</a:t>
          </a:r>
        </a:p>
      </dgm:t>
    </dgm:pt>
    <dgm:pt modelId="{9A90C754-F067-47A8-94EA-660E800F6F64}" type="parTrans" cxnId="{2A5C1E96-4D41-44F4-BF74-6004A24CCDA0}">
      <dgm:prSet/>
      <dgm:spPr/>
      <dgm:t>
        <a:bodyPr/>
        <a:lstStyle/>
        <a:p>
          <a:endParaRPr lang="en-US"/>
        </a:p>
      </dgm:t>
    </dgm:pt>
    <dgm:pt modelId="{EC8A2A71-A932-4F30-B5E2-BB620AF2255F}" type="sibTrans" cxnId="{2A5C1E96-4D41-44F4-BF74-6004A24CCDA0}">
      <dgm:prSet/>
      <dgm:spPr/>
      <dgm:t>
        <a:bodyPr/>
        <a:lstStyle/>
        <a:p>
          <a:endParaRPr lang="en-US"/>
        </a:p>
      </dgm:t>
    </dgm:pt>
    <dgm:pt modelId="{216B37CD-8129-49DC-981F-94986CFC1E20}">
      <dgm:prSet/>
      <dgm:spPr/>
      <dgm:t>
        <a:bodyPr/>
        <a:lstStyle/>
        <a:p>
          <a:r>
            <a:rPr lang="en-US" dirty="0"/>
            <a:t>Liveness:</a:t>
          </a:r>
        </a:p>
      </dgm:t>
    </dgm:pt>
    <dgm:pt modelId="{3C6333C3-6692-4E74-A095-462BDD26A619}" type="parTrans" cxnId="{7F756232-D470-4A51-95DF-F44B68DA1326}">
      <dgm:prSet/>
      <dgm:spPr/>
      <dgm:t>
        <a:bodyPr/>
        <a:lstStyle/>
        <a:p>
          <a:endParaRPr lang="en-US"/>
        </a:p>
      </dgm:t>
    </dgm:pt>
    <dgm:pt modelId="{C0A0ED72-3A8A-45D4-928F-CC9F99562451}" type="sibTrans" cxnId="{7F756232-D470-4A51-95DF-F44B68DA1326}">
      <dgm:prSet/>
      <dgm:spPr/>
      <dgm:t>
        <a:bodyPr/>
        <a:lstStyle/>
        <a:p>
          <a:endParaRPr lang="en-US"/>
        </a:p>
      </dgm:t>
    </dgm:pt>
    <dgm:pt modelId="{A8F4B66B-2BE8-47A6-834B-7823AA927129}">
      <dgm:prSet/>
      <dgm:spPr/>
      <dgm:t>
        <a:bodyPr/>
        <a:lstStyle/>
        <a:p>
          <a:r>
            <a:rPr lang="en-US" dirty="0"/>
            <a:t>Detects the presence of an audience in the recording. Higher liveness values represent an increased probability that the track was performed live. A value above 0.8 provides strong likelihood that the track is live.</a:t>
          </a:r>
        </a:p>
      </dgm:t>
    </dgm:pt>
    <dgm:pt modelId="{A2274471-4A4A-45C6-A3C3-234291B0DEB9}" type="parTrans" cxnId="{694B9D5F-ED8E-4D8C-A5E9-8606CD238C1D}">
      <dgm:prSet/>
      <dgm:spPr/>
      <dgm:t>
        <a:bodyPr/>
        <a:lstStyle/>
        <a:p>
          <a:endParaRPr lang="en-US"/>
        </a:p>
      </dgm:t>
    </dgm:pt>
    <dgm:pt modelId="{4C84215C-7F65-4A60-919C-7AC73231DAF8}" type="sibTrans" cxnId="{694B9D5F-ED8E-4D8C-A5E9-8606CD238C1D}">
      <dgm:prSet/>
      <dgm:spPr/>
      <dgm:t>
        <a:bodyPr/>
        <a:lstStyle/>
        <a:p>
          <a:endParaRPr lang="en-US"/>
        </a:p>
      </dgm:t>
    </dgm:pt>
    <dgm:pt modelId="{B5EF7C10-E9A1-4416-AEBE-3CF04BFF92E1}" type="pres">
      <dgm:prSet presAssocID="{4943EF77-8CC8-49FD-87FB-3B878F63635C}" presName="vert0" presStyleCnt="0">
        <dgm:presLayoutVars>
          <dgm:dir/>
          <dgm:animOne val="branch"/>
          <dgm:animLvl val="lvl"/>
        </dgm:presLayoutVars>
      </dgm:prSet>
      <dgm:spPr/>
    </dgm:pt>
    <dgm:pt modelId="{F7294DFA-C950-4A6A-9F6F-FF3E9BDD7E43}" type="pres">
      <dgm:prSet presAssocID="{197BCD39-4BAE-4634-AB29-18CA066B58B5}" presName="thickLine" presStyleLbl="alignNode1" presStyleIdx="0" presStyleCnt="3"/>
      <dgm:spPr/>
    </dgm:pt>
    <dgm:pt modelId="{BEA50A9B-6B90-4596-92F0-9F90335663BF}" type="pres">
      <dgm:prSet presAssocID="{197BCD39-4BAE-4634-AB29-18CA066B58B5}" presName="horz1" presStyleCnt="0"/>
      <dgm:spPr/>
    </dgm:pt>
    <dgm:pt modelId="{824AB720-1D8F-4873-BDE5-73C49B1049DF}" type="pres">
      <dgm:prSet presAssocID="{197BCD39-4BAE-4634-AB29-18CA066B58B5}" presName="tx1" presStyleLbl="revTx" presStyleIdx="0" presStyleCnt="6"/>
      <dgm:spPr/>
    </dgm:pt>
    <dgm:pt modelId="{3EE85AC3-52A3-4E7C-A438-D6F5C964CF10}" type="pres">
      <dgm:prSet presAssocID="{197BCD39-4BAE-4634-AB29-18CA066B58B5}" presName="vert1" presStyleCnt="0"/>
      <dgm:spPr/>
    </dgm:pt>
    <dgm:pt modelId="{58CECFA1-977C-4139-B6AD-33FB69C4C2B5}" type="pres">
      <dgm:prSet presAssocID="{0471B280-E7DE-4D48-BD31-89BB935CC9E0}" presName="vertSpace2a" presStyleCnt="0"/>
      <dgm:spPr/>
    </dgm:pt>
    <dgm:pt modelId="{1D0321F4-F505-495E-A15F-296C0F7FDC20}" type="pres">
      <dgm:prSet presAssocID="{0471B280-E7DE-4D48-BD31-89BB935CC9E0}" presName="horz2" presStyleCnt="0"/>
      <dgm:spPr/>
    </dgm:pt>
    <dgm:pt modelId="{6D07EF59-F286-41A3-8695-5409E15FE5C2}" type="pres">
      <dgm:prSet presAssocID="{0471B280-E7DE-4D48-BD31-89BB935CC9E0}" presName="horzSpace2" presStyleCnt="0"/>
      <dgm:spPr/>
    </dgm:pt>
    <dgm:pt modelId="{06152AFB-99FE-49D6-95D2-70D154BF2D91}" type="pres">
      <dgm:prSet presAssocID="{0471B280-E7DE-4D48-BD31-89BB935CC9E0}" presName="tx2" presStyleLbl="revTx" presStyleIdx="1" presStyleCnt="6"/>
      <dgm:spPr/>
    </dgm:pt>
    <dgm:pt modelId="{67767F92-6EC2-4532-AF95-6C992CD1483E}" type="pres">
      <dgm:prSet presAssocID="{0471B280-E7DE-4D48-BD31-89BB935CC9E0}" presName="vert2" presStyleCnt="0"/>
      <dgm:spPr/>
    </dgm:pt>
    <dgm:pt modelId="{059D3213-6433-4DEB-9815-88D70F3D563F}" type="pres">
      <dgm:prSet presAssocID="{0471B280-E7DE-4D48-BD31-89BB935CC9E0}" presName="thinLine2b" presStyleLbl="callout" presStyleIdx="0" presStyleCnt="3"/>
      <dgm:spPr/>
    </dgm:pt>
    <dgm:pt modelId="{9D8BDE22-AC53-4AC3-A3D3-E68378FEE5C0}" type="pres">
      <dgm:prSet presAssocID="{0471B280-E7DE-4D48-BD31-89BB935CC9E0}" presName="vertSpace2b" presStyleCnt="0"/>
      <dgm:spPr/>
    </dgm:pt>
    <dgm:pt modelId="{81B1197C-16E8-4346-A5E9-2D10C2E4A7AD}" type="pres">
      <dgm:prSet presAssocID="{0C3C5BB9-F338-4D49-BBE0-74891CC99712}" presName="thickLine" presStyleLbl="alignNode1" presStyleIdx="1" presStyleCnt="3"/>
      <dgm:spPr/>
    </dgm:pt>
    <dgm:pt modelId="{978CB642-40C4-4114-8962-B02B66782118}" type="pres">
      <dgm:prSet presAssocID="{0C3C5BB9-F338-4D49-BBE0-74891CC99712}" presName="horz1" presStyleCnt="0"/>
      <dgm:spPr/>
    </dgm:pt>
    <dgm:pt modelId="{772A7E99-B2E2-41F4-A401-313669BC1731}" type="pres">
      <dgm:prSet presAssocID="{0C3C5BB9-F338-4D49-BBE0-74891CC99712}" presName="tx1" presStyleLbl="revTx" presStyleIdx="2" presStyleCnt="6"/>
      <dgm:spPr/>
    </dgm:pt>
    <dgm:pt modelId="{B08455EF-1071-40F8-BB37-30A360466B61}" type="pres">
      <dgm:prSet presAssocID="{0C3C5BB9-F338-4D49-BBE0-74891CC99712}" presName="vert1" presStyleCnt="0"/>
      <dgm:spPr/>
    </dgm:pt>
    <dgm:pt modelId="{894E8689-75AC-4CB3-97F4-E7AC6678C3B6}" type="pres">
      <dgm:prSet presAssocID="{F6311AD8-666A-404F-AE54-61569E551967}" presName="vertSpace2a" presStyleCnt="0"/>
      <dgm:spPr/>
    </dgm:pt>
    <dgm:pt modelId="{18D8A706-9C88-4A3F-8754-9C79EC938947}" type="pres">
      <dgm:prSet presAssocID="{F6311AD8-666A-404F-AE54-61569E551967}" presName="horz2" presStyleCnt="0"/>
      <dgm:spPr/>
    </dgm:pt>
    <dgm:pt modelId="{D817219F-21EB-4DF3-AFBC-8494AB654CA1}" type="pres">
      <dgm:prSet presAssocID="{F6311AD8-666A-404F-AE54-61569E551967}" presName="horzSpace2" presStyleCnt="0"/>
      <dgm:spPr/>
    </dgm:pt>
    <dgm:pt modelId="{3273219F-32AB-40A0-90BE-953E5065C2CE}" type="pres">
      <dgm:prSet presAssocID="{F6311AD8-666A-404F-AE54-61569E551967}" presName="tx2" presStyleLbl="revTx" presStyleIdx="3" presStyleCnt="6"/>
      <dgm:spPr/>
    </dgm:pt>
    <dgm:pt modelId="{0A2D8629-F6CC-4B1F-8BDE-CDB39EBEDC4B}" type="pres">
      <dgm:prSet presAssocID="{F6311AD8-666A-404F-AE54-61569E551967}" presName="vert2" presStyleCnt="0"/>
      <dgm:spPr/>
    </dgm:pt>
    <dgm:pt modelId="{4301F9C2-9746-493E-8631-90E7D223EC9B}" type="pres">
      <dgm:prSet presAssocID="{F6311AD8-666A-404F-AE54-61569E551967}" presName="thinLine2b" presStyleLbl="callout" presStyleIdx="1" presStyleCnt="3"/>
      <dgm:spPr/>
    </dgm:pt>
    <dgm:pt modelId="{5EACBC95-6770-4CE4-94DB-A88DDB60DE8A}" type="pres">
      <dgm:prSet presAssocID="{F6311AD8-666A-404F-AE54-61569E551967}" presName="vertSpace2b" presStyleCnt="0"/>
      <dgm:spPr/>
    </dgm:pt>
    <dgm:pt modelId="{6C818099-72A6-4293-9AEB-38CE77757706}" type="pres">
      <dgm:prSet presAssocID="{216B37CD-8129-49DC-981F-94986CFC1E20}" presName="thickLine" presStyleLbl="alignNode1" presStyleIdx="2" presStyleCnt="3"/>
      <dgm:spPr/>
    </dgm:pt>
    <dgm:pt modelId="{455D8835-EF9C-4866-B4F9-259E45E21290}" type="pres">
      <dgm:prSet presAssocID="{216B37CD-8129-49DC-981F-94986CFC1E20}" presName="horz1" presStyleCnt="0"/>
      <dgm:spPr/>
    </dgm:pt>
    <dgm:pt modelId="{3685F498-9682-4453-887A-147CD97CA394}" type="pres">
      <dgm:prSet presAssocID="{216B37CD-8129-49DC-981F-94986CFC1E20}" presName="tx1" presStyleLbl="revTx" presStyleIdx="4" presStyleCnt="6"/>
      <dgm:spPr/>
    </dgm:pt>
    <dgm:pt modelId="{AD0E40B8-2032-4F5D-9116-08F258CDAA93}" type="pres">
      <dgm:prSet presAssocID="{216B37CD-8129-49DC-981F-94986CFC1E20}" presName="vert1" presStyleCnt="0"/>
      <dgm:spPr/>
    </dgm:pt>
    <dgm:pt modelId="{56028A55-B9BC-4354-BC8E-C120FC6FE167}" type="pres">
      <dgm:prSet presAssocID="{A8F4B66B-2BE8-47A6-834B-7823AA927129}" presName="vertSpace2a" presStyleCnt="0"/>
      <dgm:spPr/>
    </dgm:pt>
    <dgm:pt modelId="{415BD549-C63D-4C33-B3AA-0573AF33F21F}" type="pres">
      <dgm:prSet presAssocID="{A8F4B66B-2BE8-47A6-834B-7823AA927129}" presName="horz2" presStyleCnt="0"/>
      <dgm:spPr/>
    </dgm:pt>
    <dgm:pt modelId="{91B87751-DDC5-4BAC-B80A-8AC85214FBFA}" type="pres">
      <dgm:prSet presAssocID="{A8F4B66B-2BE8-47A6-834B-7823AA927129}" presName="horzSpace2" presStyleCnt="0"/>
      <dgm:spPr/>
    </dgm:pt>
    <dgm:pt modelId="{3747D71A-7696-446C-ACF8-DFEB809B50DE}" type="pres">
      <dgm:prSet presAssocID="{A8F4B66B-2BE8-47A6-834B-7823AA927129}" presName="tx2" presStyleLbl="revTx" presStyleIdx="5" presStyleCnt="6"/>
      <dgm:spPr/>
    </dgm:pt>
    <dgm:pt modelId="{58E5A9BD-B3A6-4686-80F4-D8A49CCF9ABA}" type="pres">
      <dgm:prSet presAssocID="{A8F4B66B-2BE8-47A6-834B-7823AA927129}" presName="vert2" presStyleCnt="0"/>
      <dgm:spPr/>
    </dgm:pt>
    <dgm:pt modelId="{24C887AA-6641-4A85-B91F-EC5AA99CC659}" type="pres">
      <dgm:prSet presAssocID="{A8F4B66B-2BE8-47A6-834B-7823AA927129}" presName="thinLine2b" presStyleLbl="callout" presStyleIdx="2" presStyleCnt="3"/>
      <dgm:spPr/>
    </dgm:pt>
    <dgm:pt modelId="{EF39026B-8907-453B-90C0-9AFA4512F672}" type="pres">
      <dgm:prSet presAssocID="{A8F4B66B-2BE8-47A6-834B-7823AA927129}" presName="vertSpace2b" presStyleCnt="0"/>
      <dgm:spPr/>
    </dgm:pt>
  </dgm:ptLst>
  <dgm:cxnLst>
    <dgm:cxn modelId="{50549300-BAD5-4AF5-9846-B0D4C380D0DC}" type="presOf" srcId="{0471B280-E7DE-4D48-BD31-89BB935CC9E0}" destId="{06152AFB-99FE-49D6-95D2-70D154BF2D91}" srcOrd="0" destOrd="0" presId="urn:microsoft.com/office/officeart/2008/layout/LinedList"/>
    <dgm:cxn modelId="{2EB69416-DFB2-44FF-9CA8-DA0E0DF40A41}" type="presOf" srcId="{197BCD39-4BAE-4634-AB29-18CA066B58B5}" destId="{824AB720-1D8F-4873-BDE5-73C49B1049DF}" srcOrd="0" destOrd="0" presId="urn:microsoft.com/office/officeart/2008/layout/LinedList"/>
    <dgm:cxn modelId="{A6AC2C28-DE5D-4A1F-BE4B-1FAADA1F06D9}" srcId="{4943EF77-8CC8-49FD-87FB-3B878F63635C}" destId="{0C3C5BB9-F338-4D49-BBE0-74891CC99712}" srcOrd="1" destOrd="0" parTransId="{451C1394-6125-45C3-B9E6-F2A78F5C26BB}" sibTransId="{1820C8EA-D800-434F-805F-3DFEF7D3D5A9}"/>
    <dgm:cxn modelId="{7F756232-D470-4A51-95DF-F44B68DA1326}" srcId="{4943EF77-8CC8-49FD-87FB-3B878F63635C}" destId="{216B37CD-8129-49DC-981F-94986CFC1E20}" srcOrd="2" destOrd="0" parTransId="{3C6333C3-6692-4E74-A095-462BDD26A619}" sibTransId="{C0A0ED72-3A8A-45D4-928F-CC9F99562451}"/>
    <dgm:cxn modelId="{694B9D5F-ED8E-4D8C-A5E9-8606CD238C1D}" srcId="{216B37CD-8129-49DC-981F-94986CFC1E20}" destId="{A8F4B66B-2BE8-47A6-834B-7823AA927129}" srcOrd="0" destOrd="0" parTransId="{A2274471-4A4A-45C6-A3C3-234291B0DEB9}" sibTransId="{4C84215C-7F65-4A60-919C-7AC73231DAF8}"/>
    <dgm:cxn modelId="{3E42F24F-9C0F-4B8F-8F34-FAE73E625CBF}" type="presOf" srcId="{F6311AD8-666A-404F-AE54-61569E551967}" destId="{3273219F-32AB-40A0-90BE-953E5065C2CE}" srcOrd="0" destOrd="0" presId="urn:microsoft.com/office/officeart/2008/layout/LinedList"/>
    <dgm:cxn modelId="{96EFE679-7823-4721-B47C-D92AE1C24D67}" type="presOf" srcId="{4943EF77-8CC8-49FD-87FB-3B878F63635C}" destId="{B5EF7C10-E9A1-4416-AEBE-3CF04BFF92E1}" srcOrd="0" destOrd="0" presId="urn:microsoft.com/office/officeart/2008/layout/LinedList"/>
    <dgm:cxn modelId="{27E53E7F-67A9-461F-A2E7-8A549EF5C668}" srcId="{4943EF77-8CC8-49FD-87FB-3B878F63635C}" destId="{197BCD39-4BAE-4634-AB29-18CA066B58B5}" srcOrd="0" destOrd="0" parTransId="{C5689870-BB60-4399-864C-10F7F9D1508D}" sibTransId="{DA59AC3B-917A-435A-9580-EA981E838D15}"/>
    <dgm:cxn modelId="{F9729880-F6C5-4154-97C7-64F1F7B9FAE4}" type="presOf" srcId="{A8F4B66B-2BE8-47A6-834B-7823AA927129}" destId="{3747D71A-7696-446C-ACF8-DFEB809B50DE}" srcOrd="0" destOrd="0" presId="urn:microsoft.com/office/officeart/2008/layout/LinedList"/>
    <dgm:cxn modelId="{2A5C1E96-4D41-44F4-BF74-6004A24CCDA0}" srcId="{0C3C5BB9-F338-4D49-BBE0-74891CC99712}" destId="{F6311AD8-666A-404F-AE54-61569E551967}" srcOrd="0" destOrd="0" parTransId="{9A90C754-F067-47A8-94EA-660E800F6F64}" sibTransId="{EC8A2A71-A932-4F30-B5E2-BB620AF2255F}"/>
    <dgm:cxn modelId="{930F41A5-3025-4188-92C2-7B4F5021D64B}" srcId="{197BCD39-4BAE-4634-AB29-18CA066B58B5}" destId="{0471B280-E7DE-4D48-BD31-89BB935CC9E0}" srcOrd="0" destOrd="0" parTransId="{9F99E0D3-A473-427C-91C0-3488B90423D5}" sibTransId="{ECF1DE5C-F1A0-4778-BA72-5FDC8BF4B405}"/>
    <dgm:cxn modelId="{2AC131BA-1292-4669-863E-DF5F44D58B97}" type="presOf" srcId="{216B37CD-8129-49DC-981F-94986CFC1E20}" destId="{3685F498-9682-4453-887A-147CD97CA394}" srcOrd="0" destOrd="0" presId="urn:microsoft.com/office/officeart/2008/layout/LinedList"/>
    <dgm:cxn modelId="{7A72D5D1-846B-440A-AFBF-50BC48FAB4FF}" type="presOf" srcId="{0C3C5BB9-F338-4D49-BBE0-74891CC99712}" destId="{772A7E99-B2E2-41F4-A401-313669BC1731}" srcOrd="0" destOrd="0" presId="urn:microsoft.com/office/officeart/2008/layout/LinedList"/>
    <dgm:cxn modelId="{445FCA48-258C-4C33-B509-7FB5AE984778}" type="presParOf" srcId="{B5EF7C10-E9A1-4416-AEBE-3CF04BFF92E1}" destId="{F7294DFA-C950-4A6A-9F6F-FF3E9BDD7E43}" srcOrd="0" destOrd="0" presId="urn:microsoft.com/office/officeart/2008/layout/LinedList"/>
    <dgm:cxn modelId="{D5D80761-F296-4B42-ADB3-CD2C142763EA}" type="presParOf" srcId="{B5EF7C10-E9A1-4416-AEBE-3CF04BFF92E1}" destId="{BEA50A9B-6B90-4596-92F0-9F90335663BF}" srcOrd="1" destOrd="0" presId="urn:microsoft.com/office/officeart/2008/layout/LinedList"/>
    <dgm:cxn modelId="{14786B73-923D-4804-99DD-868FFD44DFDA}" type="presParOf" srcId="{BEA50A9B-6B90-4596-92F0-9F90335663BF}" destId="{824AB720-1D8F-4873-BDE5-73C49B1049DF}" srcOrd="0" destOrd="0" presId="urn:microsoft.com/office/officeart/2008/layout/LinedList"/>
    <dgm:cxn modelId="{9BFCBC85-3C24-4B28-AD81-B26123D318B4}" type="presParOf" srcId="{BEA50A9B-6B90-4596-92F0-9F90335663BF}" destId="{3EE85AC3-52A3-4E7C-A438-D6F5C964CF10}" srcOrd="1" destOrd="0" presId="urn:microsoft.com/office/officeart/2008/layout/LinedList"/>
    <dgm:cxn modelId="{A6227F03-0B28-4C46-86AB-F91DCAF6B66C}" type="presParOf" srcId="{3EE85AC3-52A3-4E7C-A438-D6F5C964CF10}" destId="{58CECFA1-977C-4139-B6AD-33FB69C4C2B5}" srcOrd="0" destOrd="0" presId="urn:microsoft.com/office/officeart/2008/layout/LinedList"/>
    <dgm:cxn modelId="{FCEFCA91-412F-4C47-A6D0-DCC0E11C15E2}" type="presParOf" srcId="{3EE85AC3-52A3-4E7C-A438-D6F5C964CF10}" destId="{1D0321F4-F505-495E-A15F-296C0F7FDC20}" srcOrd="1" destOrd="0" presId="urn:microsoft.com/office/officeart/2008/layout/LinedList"/>
    <dgm:cxn modelId="{37F40E12-C544-4683-A565-C10ADB12085F}" type="presParOf" srcId="{1D0321F4-F505-495E-A15F-296C0F7FDC20}" destId="{6D07EF59-F286-41A3-8695-5409E15FE5C2}" srcOrd="0" destOrd="0" presId="urn:microsoft.com/office/officeart/2008/layout/LinedList"/>
    <dgm:cxn modelId="{63039ECF-C48A-4AF7-BD46-3995408212BE}" type="presParOf" srcId="{1D0321F4-F505-495E-A15F-296C0F7FDC20}" destId="{06152AFB-99FE-49D6-95D2-70D154BF2D91}" srcOrd="1" destOrd="0" presId="urn:microsoft.com/office/officeart/2008/layout/LinedList"/>
    <dgm:cxn modelId="{D400F3C3-20F3-4374-968D-E9C54F2AA622}" type="presParOf" srcId="{1D0321F4-F505-495E-A15F-296C0F7FDC20}" destId="{67767F92-6EC2-4532-AF95-6C992CD1483E}" srcOrd="2" destOrd="0" presId="urn:microsoft.com/office/officeart/2008/layout/LinedList"/>
    <dgm:cxn modelId="{D1A8E45D-21A1-4738-A585-1F7A70E8CF4B}" type="presParOf" srcId="{3EE85AC3-52A3-4E7C-A438-D6F5C964CF10}" destId="{059D3213-6433-4DEB-9815-88D70F3D563F}" srcOrd="2" destOrd="0" presId="urn:microsoft.com/office/officeart/2008/layout/LinedList"/>
    <dgm:cxn modelId="{F210D204-6576-4D04-977B-AF4A6D9B6DF5}" type="presParOf" srcId="{3EE85AC3-52A3-4E7C-A438-D6F5C964CF10}" destId="{9D8BDE22-AC53-4AC3-A3D3-E68378FEE5C0}" srcOrd="3" destOrd="0" presId="urn:microsoft.com/office/officeart/2008/layout/LinedList"/>
    <dgm:cxn modelId="{4DF14ABF-44C0-40EE-8B86-333BC3DC5694}" type="presParOf" srcId="{B5EF7C10-E9A1-4416-AEBE-3CF04BFF92E1}" destId="{81B1197C-16E8-4346-A5E9-2D10C2E4A7AD}" srcOrd="2" destOrd="0" presId="urn:microsoft.com/office/officeart/2008/layout/LinedList"/>
    <dgm:cxn modelId="{A941DA3A-AAB3-4F55-A146-52ABFCE10874}" type="presParOf" srcId="{B5EF7C10-E9A1-4416-AEBE-3CF04BFF92E1}" destId="{978CB642-40C4-4114-8962-B02B66782118}" srcOrd="3" destOrd="0" presId="urn:microsoft.com/office/officeart/2008/layout/LinedList"/>
    <dgm:cxn modelId="{AB3A2953-2315-46B7-8300-EDF89C5A0B04}" type="presParOf" srcId="{978CB642-40C4-4114-8962-B02B66782118}" destId="{772A7E99-B2E2-41F4-A401-313669BC1731}" srcOrd="0" destOrd="0" presId="urn:microsoft.com/office/officeart/2008/layout/LinedList"/>
    <dgm:cxn modelId="{FEFC4995-B387-4196-988C-9F354BDF39D5}" type="presParOf" srcId="{978CB642-40C4-4114-8962-B02B66782118}" destId="{B08455EF-1071-40F8-BB37-30A360466B61}" srcOrd="1" destOrd="0" presId="urn:microsoft.com/office/officeart/2008/layout/LinedList"/>
    <dgm:cxn modelId="{A9C9C247-B6AD-42BC-82AE-883610949FAC}" type="presParOf" srcId="{B08455EF-1071-40F8-BB37-30A360466B61}" destId="{894E8689-75AC-4CB3-97F4-E7AC6678C3B6}" srcOrd="0" destOrd="0" presId="urn:microsoft.com/office/officeart/2008/layout/LinedList"/>
    <dgm:cxn modelId="{09E5238B-4064-4F2C-B1C0-737B82C133C4}" type="presParOf" srcId="{B08455EF-1071-40F8-BB37-30A360466B61}" destId="{18D8A706-9C88-4A3F-8754-9C79EC938947}" srcOrd="1" destOrd="0" presId="urn:microsoft.com/office/officeart/2008/layout/LinedList"/>
    <dgm:cxn modelId="{CA9D71FE-BFBC-4EB0-B110-05646D4464E2}" type="presParOf" srcId="{18D8A706-9C88-4A3F-8754-9C79EC938947}" destId="{D817219F-21EB-4DF3-AFBC-8494AB654CA1}" srcOrd="0" destOrd="0" presId="urn:microsoft.com/office/officeart/2008/layout/LinedList"/>
    <dgm:cxn modelId="{F59E73D4-87E5-4A39-A971-2DB9FB62D4E8}" type="presParOf" srcId="{18D8A706-9C88-4A3F-8754-9C79EC938947}" destId="{3273219F-32AB-40A0-90BE-953E5065C2CE}" srcOrd="1" destOrd="0" presId="urn:microsoft.com/office/officeart/2008/layout/LinedList"/>
    <dgm:cxn modelId="{43B1CE32-487E-4B4D-8376-3965450D0BB0}" type="presParOf" srcId="{18D8A706-9C88-4A3F-8754-9C79EC938947}" destId="{0A2D8629-F6CC-4B1F-8BDE-CDB39EBEDC4B}" srcOrd="2" destOrd="0" presId="urn:microsoft.com/office/officeart/2008/layout/LinedList"/>
    <dgm:cxn modelId="{5CBC9392-C364-4F8C-86DC-26BDF45D88F8}" type="presParOf" srcId="{B08455EF-1071-40F8-BB37-30A360466B61}" destId="{4301F9C2-9746-493E-8631-90E7D223EC9B}" srcOrd="2" destOrd="0" presId="urn:microsoft.com/office/officeart/2008/layout/LinedList"/>
    <dgm:cxn modelId="{CF89C89A-BE44-493A-B5CD-156D89156612}" type="presParOf" srcId="{B08455EF-1071-40F8-BB37-30A360466B61}" destId="{5EACBC95-6770-4CE4-94DB-A88DDB60DE8A}" srcOrd="3" destOrd="0" presId="urn:microsoft.com/office/officeart/2008/layout/LinedList"/>
    <dgm:cxn modelId="{624435D8-94B0-447C-90FC-D573F9BBA1F0}" type="presParOf" srcId="{B5EF7C10-E9A1-4416-AEBE-3CF04BFF92E1}" destId="{6C818099-72A6-4293-9AEB-38CE77757706}" srcOrd="4" destOrd="0" presId="urn:microsoft.com/office/officeart/2008/layout/LinedList"/>
    <dgm:cxn modelId="{B83AA06E-FBBF-47DF-8B35-1CADB88D50FD}" type="presParOf" srcId="{B5EF7C10-E9A1-4416-AEBE-3CF04BFF92E1}" destId="{455D8835-EF9C-4866-B4F9-259E45E21290}" srcOrd="5" destOrd="0" presId="urn:microsoft.com/office/officeart/2008/layout/LinedList"/>
    <dgm:cxn modelId="{0C5A0A62-7806-4FF8-A1CA-98934DDA3509}" type="presParOf" srcId="{455D8835-EF9C-4866-B4F9-259E45E21290}" destId="{3685F498-9682-4453-887A-147CD97CA394}" srcOrd="0" destOrd="0" presId="urn:microsoft.com/office/officeart/2008/layout/LinedList"/>
    <dgm:cxn modelId="{34365BB2-79E5-4223-B523-00BF8AC0B0C3}" type="presParOf" srcId="{455D8835-EF9C-4866-B4F9-259E45E21290}" destId="{AD0E40B8-2032-4F5D-9116-08F258CDAA93}" srcOrd="1" destOrd="0" presId="urn:microsoft.com/office/officeart/2008/layout/LinedList"/>
    <dgm:cxn modelId="{CB165CA2-9E5C-4EFF-90C1-05CBDDC48FF5}" type="presParOf" srcId="{AD0E40B8-2032-4F5D-9116-08F258CDAA93}" destId="{56028A55-B9BC-4354-BC8E-C120FC6FE167}" srcOrd="0" destOrd="0" presId="urn:microsoft.com/office/officeart/2008/layout/LinedList"/>
    <dgm:cxn modelId="{14442407-9DB3-4D2E-9779-DA9D3456A77D}" type="presParOf" srcId="{AD0E40B8-2032-4F5D-9116-08F258CDAA93}" destId="{415BD549-C63D-4C33-B3AA-0573AF33F21F}" srcOrd="1" destOrd="0" presId="urn:microsoft.com/office/officeart/2008/layout/LinedList"/>
    <dgm:cxn modelId="{272DCFE3-F1D1-485B-ACAA-3067C4ED0A6A}" type="presParOf" srcId="{415BD549-C63D-4C33-B3AA-0573AF33F21F}" destId="{91B87751-DDC5-4BAC-B80A-8AC85214FBFA}" srcOrd="0" destOrd="0" presId="urn:microsoft.com/office/officeart/2008/layout/LinedList"/>
    <dgm:cxn modelId="{F306F1D6-E770-4547-B77F-AC4A1A2ED78A}" type="presParOf" srcId="{415BD549-C63D-4C33-B3AA-0573AF33F21F}" destId="{3747D71A-7696-446C-ACF8-DFEB809B50DE}" srcOrd="1" destOrd="0" presId="urn:microsoft.com/office/officeart/2008/layout/LinedList"/>
    <dgm:cxn modelId="{2480C494-EADE-424A-BA5C-651FB7F8B3BC}" type="presParOf" srcId="{415BD549-C63D-4C33-B3AA-0573AF33F21F}" destId="{58E5A9BD-B3A6-4686-80F4-D8A49CCF9ABA}" srcOrd="2" destOrd="0" presId="urn:microsoft.com/office/officeart/2008/layout/LinedList"/>
    <dgm:cxn modelId="{EF3C7217-7B26-4C14-A0B9-76C3823E9128}" type="presParOf" srcId="{AD0E40B8-2032-4F5D-9116-08F258CDAA93}" destId="{24C887AA-6641-4A85-B91F-EC5AA99CC659}" srcOrd="2" destOrd="0" presId="urn:microsoft.com/office/officeart/2008/layout/LinedList"/>
    <dgm:cxn modelId="{B37E0C47-880F-462A-BE67-E51EDA6D0DA6}" type="presParOf" srcId="{AD0E40B8-2032-4F5D-9116-08F258CDAA93}" destId="{EF39026B-8907-453B-90C0-9AFA4512F672}"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217F73A-C9FF-41DA-B1CF-02FCE80FCB0D}"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FE9CFD81-428F-44D6-ACF5-B7561E7B672D}">
      <dgm:prSet/>
      <dgm:spPr/>
      <dgm:t>
        <a:bodyPr/>
        <a:lstStyle/>
        <a:p>
          <a:r>
            <a:rPr lang="en-US" dirty="0"/>
            <a:t>Through our analysis, we strongly believe that there is no overall significant difference in the song metrics between songs that claimed the number one spot on the Billboard Hot 100 and songs that were on the Billboard Hot 100, but never reached number one.</a:t>
          </a:r>
          <a:endParaRPr lang="en-US" dirty="0">
            <a:highlight>
              <a:srgbClr val="FFFF00"/>
            </a:highlight>
          </a:endParaRPr>
        </a:p>
      </dgm:t>
    </dgm:pt>
    <dgm:pt modelId="{A5F826A4-FEE9-4A79-834B-6EF431641FA3}" type="parTrans" cxnId="{B66DA131-1EA1-46C9-A6D0-B310DAB95222}">
      <dgm:prSet/>
      <dgm:spPr/>
      <dgm:t>
        <a:bodyPr/>
        <a:lstStyle/>
        <a:p>
          <a:endParaRPr lang="en-US"/>
        </a:p>
      </dgm:t>
    </dgm:pt>
    <dgm:pt modelId="{E0D9A858-B3C1-4ADA-BA42-90366D9AF380}" type="sibTrans" cxnId="{B66DA131-1EA1-46C9-A6D0-B310DAB95222}">
      <dgm:prSet/>
      <dgm:spPr/>
      <dgm:t>
        <a:bodyPr/>
        <a:lstStyle/>
        <a:p>
          <a:endParaRPr lang="en-US"/>
        </a:p>
      </dgm:t>
    </dgm:pt>
    <dgm:pt modelId="{5A90E715-A438-409D-A217-BD714506C913}" type="pres">
      <dgm:prSet presAssocID="{2217F73A-C9FF-41DA-B1CF-02FCE80FCB0D}" presName="vert0" presStyleCnt="0">
        <dgm:presLayoutVars>
          <dgm:dir/>
          <dgm:animOne val="branch"/>
          <dgm:animLvl val="lvl"/>
        </dgm:presLayoutVars>
      </dgm:prSet>
      <dgm:spPr/>
    </dgm:pt>
    <dgm:pt modelId="{5E264C56-8D22-4E62-B9E8-650925BC7C3B}" type="pres">
      <dgm:prSet presAssocID="{FE9CFD81-428F-44D6-ACF5-B7561E7B672D}" presName="thickLine" presStyleLbl="alignNode1" presStyleIdx="0" presStyleCnt="1"/>
      <dgm:spPr/>
    </dgm:pt>
    <dgm:pt modelId="{2A49F1AD-67F3-4E20-99FD-1CD924627E74}" type="pres">
      <dgm:prSet presAssocID="{FE9CFD81-428F-44D6-ACF5-B7561E7B672D}" presName="horz1" presStyleCnt="0"/>
      <dgm:spPr/>
    </dgm:pt>
    <dgm:pt modelId="{5FDAE198-E68F-4FB1-B472-9412370FB217}" type="pres">
      <dgm:prSet presAssocID="{FE9CFD81-428F-44D6-ACF5-B7561E7B672D}" presName="tx1" presStyleLbl="revTx" presStyleIdx="0" presStyleCnt="1"/>
      <dgm:spPr/>
    </dgm:pt>
    <dgm:pt modelId="{C8753C65-070E-4665-9D3A-954F00888989}" type="pres">
      <dgm:prSet presAssocID="{FE9CFD81-428F-44D6-ACF5-B7561E7B672D}" presName="vert1" presStyleCnt="0"/>
      <dgm:spPr/>
    </dgm:pt>
  </dgm:ptLst>
  <dgm:cxnLst>
    <dgm:cxn modelId="{4ADEF725-9F36-4217-995F-C07079A7287D}" type="presOf" srcId="{FE9CFD81-428F-44D6-ACF5-B7561E7B672D}" destId="{5FDAE198-E68F-4FB1-B472-9412370FB217}" srcOrd="0" destOrd="0" presId="urn:microsoft.com/office/officeart/2008/layout/LinedList"/>
    <dgm:cxn modelId="{D6C0F42C-20F7-4AED-821C-31C887063DB3}" type="presOf" srcId="{2217F73A-C9FF-41DA-B1CF-02FCE80FCB0D}" destId="{5A90E715-A438-409D-A217-BD714506C913}" srcOrd="0" destOrd="0" presId="urn:microsoft.com/office/officeart/2008/layout/LinedList"/>
    <dgm:cxn modelId="{B66DA131-1EA1-46C9-A6D0-B310DAB95222}" srcId="{2217F73A-C9FF-41DA-B1CF-02FCE80FCB0D}" destId="{FE9CFD81-428F-44D6-ACF5-B7561E7B672D}" srcOrd="0" destOrd="0" parTransId="{A5F826A4-FEE9-4A79-834B-6EF431641FA3}" sibTransId="{E0D9A858-B3C1-4ADA-BA42-90366D9AF380}"/>
    <dgm:cxn modelId="{93B09526-2A48-48C2-A692-D75EE1241CC6}" type="presParOf" srcId="{5A90E715-A438-409D-A217-BD714506C913}" destId="{5E264C56-8D22-4E62-B9E8-650925BC7C3B}" srcOrd="0" destOrd="0" presId="urn:microsoft.com/office/officeart/2008/layout/LinedList"/>
    <dgm:cxn modelId="{D3E8693B-8F3A-4C52-B3DE-112C0BCECAF8}" type="presParOf" srcId="{5A90E715-A438-409D-A217-BD714506C913}" destId="{2A49F1AD-67F3-4E20-99FD-1CD924627E74}" srcOrd="1" destOrd="0" presId="urn:microsoft.com/office/officeart/2008/layout/LinedList"/>
    <dgm:cxn modelId="{55BF5E6B-3635-43C4-944B-4311E194C5CE}" type="presParOf" srcId="{2A49F1AD-67F3-4E20-99FD-1CD924627E74}" destId="{5FDAE198-E68F-4FB1-B472-9412370FB217}" srcOrd="0" destOrd="0" presId="urn:microsoft.com/office/officeart/2008/layout/LinedList"/>
    <dgm:cxn modelId="{3B8FBBEB-5FB3-4704-9729-02B5AAAE0514}" type="presParOf" srcId="{2A49F1AD-67F3-4E20-99FD-1CD924627E74}" destId="{C8753C65-070E-4665-9D3A-954F0088898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217F73A-C9FF-41DA-B1CF-02FCE80FCB0D}"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FE9CFD81-428F-44D6-ACF5-B7561E7B672D}">
      <dgm:prSet/>
      <dgm:spPr/>
      <dgm:t>
        <a:bodyPr/>
        <a:lstStyle/>
        <a:p>
          <a:r>
            <a:rPr lang="en-US" dirty="0"/>
            <a:t>Utilized wrappers for Billboard API(Billboard.py) and Spotify API (</a:t>
          </a:r>
          <a:r>
            <a:rPr lang="en-US" dirty="0" err="1"/>
            <a:t>Spotipy</a:t>
          </a:r>
          <a:r>
            <a:rPr lang="en-US" dirty="0"/>
            <a:t>).</a:t>
          </a:r>
          <a:endParaRPr lang="en-US" dirty="0">
            <a:highlight>
              <a:srgbClr val="FFFF00"/>
            </a:highlight>
          </a:endParaRPr>
        </a:p>
      </dgm:t>
    </dgm:pt>
    <dgm:pt modelId="{A5F826A4-FEE9-4A79-834B-6EF431641FA3}" type="parTrans" cxnId="{B66DA131-1EA1-46C9-A6D0-B310DAB95222}">
      <dgm:prSet/>
      <dgm:spPr/>
      <dgm:t>
        <a:bodyPr/>
        <a:lstStyle/>
        <a:p>
          <a:endParaRPr lang="en-US"/>
        </a:p>
      </dgm:t>
    </dgm:pt>
    <dgm:pt modelId="{E0D9A858-B3C1-4ADA-BA42-90366D9AF380}" type="sibTrans" cxnId="{B66DA131-1EA1-46C9-A6D0-B310DAB95222}">
      <dgm:prSet/>
      <dgm:spPr/>
      <dgm:t>
        <a:bodyPr/>
        <a:lstStyle/>
        <a:p>
          <a:endParaRPr lang="en-US"/>
        </a:p>
      </dgm:t>
    </dgm:pt>
    <dgm:pt modelId="{4551CB3F-A718-4C84-BB60-EA6FB882F291}">
      <dgm:prSet/>
      <dgm:spPr/>
      <dgm:t>
        <a:bodyPr/>
        <a:lstStyle/>
        <a:p>
          <a:r>
            <a:rPr lang="en-US" dirty="0"/>
            <a:t>Billboard non-number one list was parsed down to 20,040 songs that were able to get results from the Spotify API. The Billboard number one list with metrics was 857 songs.</a:t>
          </a:r>
        </a:p>
      </dgm:t>
    </dgm:pt>
    <dgm:pt modelId="{991F04E6-66C5-4CD4-B2DF-477FFCB7F217}" type="parTrans" cxnId="{BA374DC5-EDCE-4B46-B9EA-22DECC568162}">
      <dgm:prSet/>
      <dgm:spPr/>
      <dgm:t>
        <a:bodyPr/>
        <a:lstStyle/>
        <a:p>
          <a:endParaRPr lang="en-US"/>
        </a:p>
      </dgm:t>
    </dgm:pt>
    <dgm:pt modelId="{600EB4E7-F86C-453B-AF6D-DCC982844DB0}" type="sibTrans" cxnId="{BA374DC5-EDCE-4B46-B9EA-22DECC568162}">
      <dgm:prSet/>
      <dgm:spPr/>
      <dgm:t>
        <a:bodyPr/>
        <a:lstStyle/>
        <a:p>
          <a:endParaRPr lang="en-US"/>
        </a:p>
      </dgm:t>
    </dgm:pt>
    <dgm:pt modelId="{5A90E715-A438-409D-A217-BD714506C913}" type="pres">
      <dgm:prSet presAssocID="{2217F73A-C9FF-41DA-B1CF-02FCE80FCB0D}" presName="vert0" presStyleCnt="0">
        <dgm:presLayoutVars>
          <dgm:dir/>
          <dgm:animOne val="branch"/>
          <dgm:animLvl val="lvl"/>
        </dgm:presLayoutVars>
      </dgm:prSet>
      <dgm:spPr/>
    </dgm:pt>
    <dgm:pt modelId="{5E264C56-8D22-4E62-B9E8-650925BC7C3B}" type="pres">
      <dgm:prSet presAssocID="{FE9CFD81-428F-44D6-ACF5-B7561E7B672D}" presName="thickLine" presStyleLbl="alignNode1" presStyleIdx="0" presStyleCnt="2"/>
      <dgm:spPr/>
    </dgm:pt>
    <dgm:pt modelId="{2A49F1AD-67F3-4E20-99FD-1CD924627E74}" type="pres">
      <dgm:prSet presAssocID="{FE9CFD81-428F-44D6-ACF5-B7561E7B672D}" presName="horz1" presStyleCnt="0"/>
      <dgm:spPr/>
    </dgm:pt>
    <dgm:pt modelId="{5FDAE198-E68F-4FB1-B472-9412370FB217}" type="pres">
      <dgm:prSet presAssocID="{FE9CFD81-428F-44D6-ACF5-B7561E7B672D}" presName="tx1" presStyleLbl="revTx" presStyleIdx="0" presStyleCnt="2"/>
      <dgm:spPr/>
    </dgm:pt>
    <dgm:pt modelId="{C8753C65-070E-4665-9D3A-954F00888989}" type="pres">
      <dgm:prSet presAssocID="{FE9CFD81-428F-44D6-ACF5-B7561E7B672D}" presName="vert1" presStyleCnt="0"/>
      <dgm:spPr/>
    </dgm:pt>
    <dgm:pt modelId="{7EF81E31-9E0E-419C-8514-9A2D9D26B841}" type="pres">
      <dgm:prSet presAssocID="{4551CB3F-A718-4C84-BB60-EA6FB882F291}" presName="thickLine" presStyleLbl="alignNode1" presStyleIdx="1" presStyleCnt="2"/>
      <dgm:spPr/>
    </dgm:pt>
    <dgm:pt modelId="{30D76230-B7A2-4EB3-B902-E1E4D20DBB45}" type="pres">
      <dgm:prSet presAssocID="{4551CB3F-A718-4C84-BB60-EA6FB882F291}" presName="horz1" presStyleCnt="0"/>
      <dgm:spPr/>
    </dgm:pt>
    <dgm:pt modelId="{95A806CA-CBB1-4AD0-8541-11D707824CAC}" type="pres">
      <dgm:prSet presAssocID="{4551CB3F-A718-4C84-BB60-EA6FB882F291}" presName="tx1" presStyleLbl="revTx" presStyleIdx="1" presStyleCnt="2"/>
      <dgm:spPr/>
    </dgm:pt>
    <dgm:pt modelId="{656E90FE-1D63-49BE-B5FA-78A1836AAA86}" type="pres">
      <dgm:prSet presAssocID="{4551CB3F-A718-4C84-BB60-EA6FB882F291}" presName="vert1" presStyleCnt="0"/>
      <dgm:spPr/>
    </dgm:pt>
  </dgm:ptLst>
  <dgm:cxnLst>
    <dgm:cxn modelId="{4ADEF725-9F36-4217-995F-C07079A7287D}" type="presOf" srcId="{FE9CFD81-428F-44D6-ACF5-B7561E7B672D}" destId="{5FDAE198-E68F-4FB1-B472-9412370FB217}" srcOrd="0" destOrd="0" presId="urn:microsoft.com/office/officeart/2008/layout/LinedList"/>
    <dgm:cxn modelId="{D6C0F42C-20F7-4AED-821C-31C887063DB3}" type="presOf" srcId="{2217F73A-C9FF-41DA-B1CF-02FCE80FCB0D}" destId="{5A90E715-A438-409D-A217-BD714506C913}" srcOrd="0" destOrd="0" presId="urn:microsoft.com/office/officeart/2008/layout/LinedList"/>
    <dgm:cxn modelId="{B66DA131-1EA1-46C9-A6D0-B310DAB95222}" srcId="{2217F73A-C9FF-41DA-B1CF-02FCE80FCB0D}" destId="{FE9CFD81-428F-44D6-ACF5-B7561E7B672D}" srcOrd="0" destOrd="0" parTransId="{A5F826A4-FEE9-4A79-834B-6EF431641FA3}" sibTransId="{E0D9A858-B3C1-4ADA-BA42-90366D9AF380}"/>
    <dgm:cxn modelId="{5DBBFEB3-F5A9-4B4A-AACC-E7F68F2EB8F0}" type="presOf" srcId="{4551CB3F-A718-4C84-BB60-EA6FB882F291}" destId="{95A806CA-CBB1-4AD0-8541-11D707824CAC}" srcOrd="0" destOrd="0" presId="urn:microsoft.com/office/officeart/2008/layout/LinedList"/>
    <dgm:cxn modelId="{BA374DC5-EDCE-4B46-B9EA-22DECC568162}" srcId="{2217F73A-C9FF-41DA-B1CF-02FCE80FCB0D}" destId="{4551CB3F-A718-4C84-BB60-EA6FB882F291}" srcOrd="1" destOrd="0" parTransId="{991F04E6-66C5-4CD4-B2DF-477FFCB7F217}" sibTransId="{600EB4E7-F86C-453B-AF6D-DCC982844DB0}"/>
    <dgm:cxn modelId="{93B09526-2A48-48C2-A692-D75EE1241CC6}" type="presParOf" srcId="{5A90E715-A438-409D-A217-BD714506C913}" destId="{5E264C56-8D22-4E62-B9E8-650925BC7C3B}" srcOrd="0" destOrd="0" presId="urn:microsoft.com/office/officeart/2008/layout/LinedList"/>
    <dgm:cxn modelId="{D3E8693B-8F3A-4C52-B3DE-112C0BCECAF8}" type="presParOf" srcId="{5A90E715-A438-409D-A217-BD714506C913}" destId="{2A49F1AD-67F3-4E20-99FD-1CD924627E74}" srcOrd="1" destOrd="0" presId="urn:microsoft.com/office/officeart/2008/layout/LinedList"/>
    <dgm:cxn modelId="{55BF5E6B-3635-43C4-944B-4311E194C5CE}" type="presParOf" srcId="{2A49F1AD-67F3-4E20-99FD-1CD924627E74}" destId="{5FDAE198-E68F-4FB1-B472-9412370FB217}" srcOrd="0" destOrd="0" presId="urn:microsoft.com/office/officeart/2008/layout/LinedList"/>
    <dgm:cxn modelId="{3B8FBBEB-5FB3-4704-9729-02B5AAAE0514}" type="presParOf" srcId="{2A49F1AD-67F3-4E20-99FD-1CD924627E74}" destId="{C8753C65-070E-4665-9D3A-954F00888989}" srcOrd="1" destOrd="0" presId="urn:microsoft.com/office/officeart/2008/layout/LinedList"/>
    <dgm:cxn modelId="{CAEAB05D-3A3D-403B-91E7-467B391043EA}" type="presParOf" srcId="{5A90E715-A438-409D-A217-BD714506C913}" destId="{7EF81E31-9E0E-419C-8514-9A2D9D26B841}" srcOrd="2" destOrd="0" presId="urn:microsoft.com/office/officeart/2008/layout/LinedList"/>
    <dgm:cxn modelId="{EF5B006D-7B0A-4429-8DEB-FA898FE116A1}" type="presParOf" srcId="{5A90E715-A438-409D-A217-BD714506C913}" destId="{30D76230-B7A2-4EB3-B902-E1E4D20DBB45}" srcOrd="3" destOrd="0" presId="urn:microsoft.com/office/officeart/2008/layout/LinedList"/>
    <dgm:cxn modelId="{CB08A7C2-E3ED-4108-8A59-FE7DA903B8B4}" type="presParOf" srcId="{30D76230-B7A2-4EB3-B902-E1E4D20DBB45}" destId="{95A806CA-CBB1-4AD0-8541-11D707824CAC}" srcOrd="0" destOrd="0" presId="urn:microsoft.com/office/officeart/2008/layout/LinedList"/>
    <dgm:cxn modelId="{D2C12911-1DFC-4EC9-8328-BC9AE50BD19A}" type="presParOf" srcId="{30D76230-B7A2-4EB3-B902-E1E4D20DBB45}" destId="{656E90FE-1D63-49BE-B5FA-78A1836AAA8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EEA9DFB-DAD3-4CA2-9BC7-46DE93CD63F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94966BED-3115-44C9-9C9C-8A6047AF13BB}">
      <dgm:prSet/>
      <dgm:spPr/>
      <dgm:t>
        <a:bodyPr/>
        <a:lstStyle/>
        <a:p>
          <a:r>
            <a:rPr lang="en-US" dirty="0"/>
            <a:t>Spotify does not have a universal naming system</a:t>
          </a:r>
        </a:p>
      </dgm:t>
    </dgm:pt>
    <dgm:pt modelId="{6996AAF2-D19A-4676-87E8-1EBFDE04DE0F}" type="parTrans" cxnId="{F79CF010-4326-4359-B067-DCCD964E4E7A}">
      <dgm:prSet/>
      <dgm:spPr/>
      <dgm:t>
        <a:bodyPr/>
        <a:lstStyle/>
        <a:p>
          <a:endParaRPr lang="en-US"/>
        </a:p>
      </dgm:t>
    </dgm:pt>
    <dgm:pt modelId="{DB6B3E27-CEA3-43CD-91D6-107F527F0A7D}" type="sibTrans" cxnId="{F79CF010-4326-4359-B067-DCCD964E4E7A}">
      <dgm:prSet/>
      <dgm:spPr/>
      <dgm:t>
        <a:bodyPr/>
        <a:lstStyle/>
        <a:p>
          <a:endParaRPr lang="en-US"/>
        </a:p>
      </dgm:t>
    </dgm:pt>
    <dgm:pt modelId="{6CED05C5-AD31-482F-8DEC-388179E97974}">
      <dgm:prSet/>
      <dgm:spPr/>
      <dgm:t>
        <a:bodyPr/>
        <a:lstStyle/>
        <a:p>
          <a:r>
            <a:rPr lang="en-US" dirty="0"/>
            <a:t>Workaround: Implementation of fuzzy matching and fuzzy ratio.</a:t>
          </a:r>
        </a:p>
      </dgm:t>
    </dgm:pt>
    <dgm:pt modelId="{B7BDFD04-98BD-4BC7-A7C2-AF540A3DCD02}" type="parTrans" cxnId="{579A2BEA-DE63-47ED-ABC8-41C3956EE817}">
      <dgm:prSet/>
      <dgm:spPr/>
      <dgm:t>
        <a:bodyPr/>
        <a:lstStyle/>
        <a:p>
          <a:endParaRPr lang="en-US"/>
        </a:p>
      </dgm:t>
    </dgm:pt>
    <dgm:pt modelId="{DB595D2F-A808-4D38-8FCB-2003FE6A3F75}" type="sibTrans" cxnId="{579A2BEA-DE63-47ED-ABC8-41C3956EE817}">
      <dgm:prSet/>
      <dgm:spPr/>
      <dgm:t>
        <a:bodyPr/>
        <a:lstStyle/>
        <a:p>
          <a:endParaRPr lang="en-US"/>
        </a:p>
      </dgm:t>
    </dgm:pt>
    <dgm:pt modelId="{A2EE0E50-F96C-441F-9DB2-D10CD29DF79C}">
      <dgm:prSet/>
      <dgm:spPr/>
      <dgm:t>
        <a:bodyPr/>
        <a:lstStyle/>
        <a:p>
          <a:r>
            <a:rPr lang="en-US" dirty="0"/>
            <a:t>Not all the songs in the Spotify catalog are the originals. Some are remastered or greatest hits.</a:t>
          </a:r>
        </a:p>
      </dgm:t>
    </dgm:pt>
    <dgm:pt modelId="{720FD768-6DFA-4A5B-B3E8-0EEC108AFFDC}" type="parTrans" cxnId="{E0A128A9-DD81-4D78-892F-65C10727BD79}">
      <dgm:prSet/>
      <dgm:spPr/>
      <dgm:t>
        <a:bodyPr/>
        <a:lstStyle/>
        <a:p>
          <a:endParaRPr lang="en-US"/>
        </a:p>
      </dgm:t>
    </dgm:pt>
    <dgm:pt modelId="{6A062171-4393-43CC-80D7-131913A48137}" type="sibTrans" cxnId="{E0A128A9-DD81-4D78-892F-65C10727BD79}">
      <dgm:prSet/>
      <dgm:spPr/>
      <dgm:t>
        <a:bodyPr/>
        <a:lstStyle/>
        <a:p>
          <a:endParaRPr lang="en-US"/>
        </a:p>
      </dgm:t>
    </dgm:pt>
    <dgm:pt modelId="{AB37C492-9E14-41E3-A916-4836C9E2BE51}" type="pres">
      <dgm:prSet presAssocID="{7EEA9DFB-DAD3-4CA2-9BC7-46DE93CD63F1}" presName="linear" presStyleCnt="0">
        <dgm:presLayoutVars>
          <dgm:animLvl val="lvl"/>
          <dgm:resizeHandles val="exact"/>
        </dgm:presLayoutVars>
      </dgm:prSet>
      <dgm:spPr/>
    </dgm:pt>
    <dgm:pt modelId="{92BFF3A3-FCA5-4D08-AAB2-42A1EB2C2FFD}" type="pres">
      <dgm:prSet presAssocID="{94966BED-3115-44C9-9C9C-8A6047AF13BB}" presName="parentText" presStyleLbl="node1" presStyleIdx="0" presStyleCnt="2">
        <dgm:presLayoutVars>
          <dgm:chMax val="0"/>
          <dgm:bulletEnabled val="1"/>
        </dgm:presLayoutVars>
      </dgm:prSet>
      <dgm:spPr/>
    </dgm:pt>
    <dgm:pt modelId="{D15F4BF4-251D-4A13-87EA-16382B993B4A}" type="pres">
      <dgm:prSet presAssocID="{94966BED-3115-44C9-9C9C-8A6047AF13BB}" presName="childText" presStyleLbl="revTx" presStyleIdx="0" presStyleCnt="1">
        <dgm:presLayoutVars>
          <dgm:bulletEnabled val="1"/>
        </dgm:presLayoutVars>
      </dgm:prSet>
      <dgm:spPr/>
    </dgm:pt>
    <dgm:pt modelId="{90E6B7FC-A57E-4A93-A931-B36B2884A268}" type="pres">
      <dgm:prSet presAssocID="{A2EE0E50-F96C-441F-9DB2-D10CD29DF79C}" presName="parentText" presStyleLbl="node1" presStyleIdx="1" presStyleCnt="2">
        <dgm:presLayoutVars>
          <dgm:chMax val="0"/>
          <dgm:bulletEnabled val="1"/>
        </dgm:presLayoutVars>
      </dgm:prSet>
      <dgm:spPr/>
    </dgm:pt>
  </dgm:ptLst>
  <dgm:cxnLst>
    <dgm:cxn modelId="{F79CF010-4326-4359-B067-DCCD964E4E7A}" srcId="{7EEA9DFB-DAD3-4CA2-9BC7-46DE93CD63F1}" destId="{94966BED-3115-44C9-9C9C-8A6047AF13BB}" srcOrd="0" destOrd="0" parTransId="{6996AAF2-D19A-4676-87E8-1EBFDE04DE0F}" sibTransId="{DB6B3E27-CEA3-43CD-91D6-107F527F0A7D}"/>
    <dgm:cxn modelId="{CAA2E81E-C3CF-4C6D-A64C-B5EF3A0DD61E}" type="presOf" srcId="{94966BED-3115-44C9-9C9C-8A6047AF13BB}" destId="{92BFF3A3-FCA5-4D08-AAB2-42A1EB2C2FFD}" srcOrd="0" destOrd="0" presId="urn:microsoft.com/office/officeart/2005/8/layout/vList2"/>
    <dgm:cxn modelId="{46ADC35D-3964-44CB-A08D-32BC91F9D510}" type="presOf" srcId="{6CED05C5-AD31-482F-8DEC-388179E97974}" destId="{D15F4BF4-251D-4A13-87EA-16382B993B4A}" srcOrd="0" destOrd="0" presId="urn:microsoft.com/office/officeart/2005/8/layout/vList2"/>
    <dgm:cxn modelId="{18C03E54-0839-4D87-81AE-4F1A6D850C62}" type="presOf" srcId="{7EEA9DFB-DAD3-4CA2-9BC7-46DE93CD63F1}" destId="{AB37C492-9E14-41E3-A916-4836C9E2BE51}" srcOrd="0" destOrd="0" presId="urn:microsoft.com/office/officeart/2005/8/layout/vList2"/>
    <dgm:cxn modelId="{EBF39D58-4F78-45A8-A337-ED53F2ACE9AA}" type="presOf" srcId="{A2EE0E50-F96C-441F-9DB2-D10CD29DF79C}" destId="{90E6B7FC-A57E-4A93-A931-B36B2884A268}" srcOrd="0" destOrd="0" presId="urn:microsoft.com/office/officeart/2005/8/layout/vList2"/>
    <dgm:cxn modelId="{E0A128A9-DD81-4D78-892F-65C10727BD79}" srcId="{7EEA9DFB-DAD3-4CA2-9BC7-46DE93CD63F1}" destId="{A2EE0E50-F96C-441F-9DB2-D10CD29DF79C}" srcOrd="1" destOrd="0" parTransId="{720FD768-6DFA-4A5B-B3E8-0EEC108AFFDC}" sibTransId="{6A062171-4393-43CC-80D7-131913A48137}"/>
    <dgm:cxn modelId="{579A2BEA-DE63-47ED-ABC8-41C3956EE817}" srcId="{94966BED-3115-44C9-9C9C-8A6047AF13BB}" destId="{6CED05C5-AD31-482F-8DEC-388179E97974}" srcOrd="0" destOrd="0" parTransId="{B7BDFD04-98BD-4BC7-A7C2-AF540A3DCD02}" sibTransId="{DB595D2F-A808-4D38-8FCB-2003FE6A3F75}"/>
    <dgm:cxn modelId="{A558BC78-6ECF-4A49-9B81-D6120A7EDC27}" type="presParOf" srcId="{AB37C492-9E14-41E3-A916-4836C9E2BE51}" destId="{92BFF3A3-FCA5-4D08-AAB2-42A1EB2C2FFD}" srcOrd="0" destOrd="0" presId="urn:microsoft.com/office/officeart/2005/8/layout/vList2"/>
    <dgm:cxn modelId="{DFF8DF45-B2C4-4A90-981C-D532C54B6631}" type="presParOf" srcId="{AB37C492-9E14-41E3-A916-4836C9E2BE51}" destId="{D15F4BF4-251D-4A13-87EA-16382B993B4A}" srcOrd="1" destOrd="0" presId="urn:microsoft.com/office/officeart/2005/8/layout/vList2"/>
    <dgm:cxn modelId="{FD78A6A1-0B80-4E1A-94A9-0B6C93B99A91}" type="presParOf" srcId="{AB37C492-9E14-41E3-A916-4836C9E2BE51}" destId="{90E6B7FC-A57E-4A93-A931-B36B2884A26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D86BC26-C1C8-49D4-B85D-DE5158E5120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A105593A-4A7F-47BC-A5D5-E52B63DE640F}">
      <dgm:prSet/>
      <dgm:spPr/>
      <dgm:t>
        <a:bodyPr/>
        <a:lstStyle/>
        <a:p>
          <a:r>
            <a:rPr lang="en-US"/>
            <a:t>We used fuzzy matching in order to match up the data from the Billboard Top 100 into the Spotify API.</a:t>
          </a:r>
        </a:p>
      </dgm:t>
    </dgm:pt>
    <dgm:pt modelId="{DED3B8B9-C112-48B3-B06E-C1FEEA30DE59}" type="parTrans" cxnId="{04B3E46A-9F10-4201-B018-5727BAA7D9FE}">
      <dgm:prSet/>
      <dgm:spPr/>
      <dgm:t>
        <a:bodyPr/>
        <a:lstStyle/>
        <a:p>
          <a:endParaRPr lang="en-US"/>
        </a:p>
      </dgm:t>
    </dgm:pt>
    <dgm:pt modelId="{C3974469-0586-4DC1-AF22-44488BE473B7}" type="sibTrans" cxnId="{04B3E46A-9F10-4201-B018-5727BAA7D9FE}">
      <dgm:prSet/>
      <dgm:spPr/>
      <dgm:t>
        <a:bodyPr/>
        <a:lstStyle/>
        <a:p>
          <a:endParaRPr lang="en-US"/>
        </a:p>
      </dgm:t>
    </dgm:pt>
    <dgm:pt modelId="{950CE652-8C08-456C-A7C0-A093C4EBF372}">
      <dgm:prSet/>
      <dgm:spPr/>
      <dgm:t>
        <a:bodyPr/>
        <a:lstStyle/>
        <a:p>
          <a:r>
            <a:rPr lang="en-US"/>
            <a:t>Fuzzy matching is a method that provides an improved ability to process string-based matching queries to find matching phrases or sentences from a database.</a:t>
          </a:r>
        </a:p>
      </dgm:t>
    </dgm:pt>
    <dgm:pt modelId="{03686970-1968-49AA-98E4-92FF576F0C9F}" type="parTrans" cxnId="{C5E6DDBF-2909-4E51-954D-FAFD9818A0A2}">
      <dgm:prSet/>
      <dgm:spPr/>
      <dgm:t>
        <a:bodyPr/>
        <a:lstStyle/>
        <a:p>
          <a:endParaRPr lang="en-US"/>
        </a:p>
      </dgm:t>
    </dgm:pt>
    <dgm:pt modelId="{A58B77DE-3BBF-4F4F-9876-9A68D7FB8BEE}" type="sibTrans" cxnId="{C5E6DDBF-2909-4E51-954D-FAFD9818A0A2}">
      <dgm:prSet/>
      <dgm:spPr/>
      <dgm:t>
        <a:bodyPr/>
        <a:lstStyle/>
        <a:p>
          <a:endParaRPr lang="en-US"/>
        </a:p>
      </dgm:t>
    </dgm:pt>
    <dgm:pt modelId="{CA1482F2-D755-4748-AC3E-EC7812E469FF}">
      <dgm:prSet/>
      <dgm:spPr/>
      <dgm:t>
        <a:bodyPr/>
        <a:lstStyle/>
        <a:p>
          <a:r>
            <a:rPr lang="en-US"/>
            <a:t>Fuzzy ratio is based on </a:t>
          </a:r>
          <a:r>
            <a:rPr lang="en-US" b="1"/>
            <a:t>Levenshtein distance</a:t>
          </a:r>
          <a:r>
            <a:rPr lang="en-US"/>
            <a:t> (LD) which is a measure of the similarity between two strings, which we will refer to as the source string (s) and the target string (t). The </a:t>
          </a:r>
          <a:r>
            <a:rPr lang="en-US" b="1"/>
            <a:t>distance</a:t>
          </a:r>
          <a:r>
            <a:rPr lang="en-US"/>
            <a:t> is the number of deletions, insertions, or substitutions required to transform s into t.</a:t>
          </a:r>
        </a:p>
      </dgm:t>
    </dgm:pt>
    <dgm:pt modelId="{4780ADE8-7A99-4D98-A71C-F44F9E7A01FC}" type="parTrans" cxnId="{B6695797-BD35-4245-A88D-D85BE2083800}">
      <dgm:prSet/>
      <dgm:spPr/>
      <dgm:t>
        <a:bodyPr/>
        <a:lstStyle/>
        <a:p>
          <a:endParaRPr lang="en-US"/>
        </a:p>
      </dgm:t>
    </dgm:pt>
    <dgm:pt modelId="{925D56D3-7630-43EB-AD23-8DF1070F724A}" type="sibTrans" cxnId="{B6695797-BD35-4245-A88D-D85BE2083800}">
      <dgm:prSet/>
      <dgm:spPr/>
      <dgm:t>
        <a:bodyPr/>
        <a:lstStyle/>
        <a:p>
          <a:endParaRPr lang="en-US"/>
        </a:p>
      </dgm:t>
    </dgm:pt>
    <dgm:pt modelId="{FBB662A0-F7B9-443C-BD71-0B06BDCF82CF}">
      <dgm:prSet/>
      <dgm:spPr/>
      <dgm:t>
        <a:bodyPr/>
        <a:lstStyle/>
        <a:p>
          <a:r>
            <a:rPr lang="en-US"/>
            <a:t>We used a fuzzy ratio threshold of 75 for our matching.</a:t>
          </a:r>
        </a:p>
      </dgm:t>
    </dgm:pt>
    <dgm:pt modelId="{2CBF0E1A-77EE-4550-8B7A-40C995EBB417}" type="parTrans" cxnId="{851DFF7D-6F84-4D0D-AA2E-B11F31BE5D78}">
      <dgm:prSet/>
      <dgm:spPr/>
      <dgm:t>
        <a:bodyPr/>
        <a:lstStyle/>
        <a:p>
          <a:endParaRPr lang="en-US"/>
        </a:p>
      </dgm:t>
    </dgm:pt>
    <dgm:pt modelId="{F2CB26B9-42DE-4064-9955-51BAD6429390}" type="sibTrans" cxnId="{851DFF7D-6F84-4D0D-AA2E-B11F31BE5D78}">
      <dgm:prSet/>
      <dgm:spPr/>
      <dgm:t>
        <a:bodyPr/>
        <a:lstStyle/>
        <a:p>
          <a:endParaRPr lang="en-US"/>
        </a:p>
      </dgm:t>
    </dgm:pt>
    <dgm:pt modelId="{A3CF6D21-BFD0-4499-8164-8C53D613790A}">
      <dgm:prSet/>
      <dgm:spPr/>
      <dgm:t>
        <a:bodyPr/>
        <a:lstStyle/>
        <a:p>
          <a:r>
            <a:rPr lang="en-US"/>
            <a:t>If there are two songs with an identical fuzzy ratio score, the first result was chosen.</a:t>
          </a:r>
        </a:p>
      </dgm:t>
    </dgm:pt>
    <dgm:pt modelId="{27B12678-215A-4AB4-BB19-14C756A1857E}" type="parTrans" cxnId="{274F8528-0369-46BD-A623-92A045A6DA5A}">
      <dgm:prSet/>
      <dgm:spPr/>
      <dgm:t>
        <a:bodyPr/>
        <a:lstStyle/>
        <a:p>
          <a:endParaRPr lang="en-US"/>
        </a:p>
      </dgm:t>
    </dgm:pt>
    <dgm:pt modelId="{2091AD2C-0DE3-401A-99A6-39308BBF6A16}" type="sibTrans" cxnId="{274F8528-0369-46BD-A623-92A045A6DA5A}">
      <dgm:prSet/>
      <dgm:spPr/>
      <dgm:t>
        <a:bodyPr/>
        <a:lstStyle/>
        <a:p>
          <a:endParaRPr lang="en-US"/>
        </a:p>
      </dgm:t>
    </dgm:pt>
    <dgm:pt modelId="{4B485122-A29F-4654-9DD5-E8A5EB36B49E}" type="pres">
      <dgm:prSet presAssocID="{3D86BC26-C1C8-49D4-B85D-DE5158E51205}" presName="linear" presStyleCnt="0">
        <dgm:presLayoutVars>
          <dgm:animLvl val="lvl"/>
          <dgm:resizeHandles val="exact"/>
        </dgm:presLayoutVars>
      </dgm:prSet>
      <dgm:spPr/>
    </dgm:pt>
    <dgm:pt modelId="{DAE842E8-0A03-4327-A736-09934A97F2CD}" type="pres">
      <dgm:prSet presAssocID="{A105593A-4A7F-47BC-A5D5-E52B63DE640F}" presName="parentText" presStyleLbl="node1" presStyleIdx="0" presStyleCnt="2">
        <dgm:presLayoutVars>
          <dgm:chMax val="0"/>
          <dgm:bulletEnabled val="1"/>
        </dgm:presLayoutVars>
      </dgm:prSet>
      <dgm:spPr/>
    </dgm:pt>
    <dgm:pt modelId="{A7A9CA34-94CB-4AD1-813A-C92914F7FDBF}" type="pres">
      <dgm:prSet presAssocID="{A105593A-4A7F-47BC-A5D5-E52B63DE640F}" presName="childText" presStyleLbl="revTx" presStyleIdx="0" presStyleCnt="1">
        <dgm:presLayoutVars>
          <dgm:bulletEnabled val="1"/>
        </dgm:presLayoutVars>
      </dgm:prSet>
      <dgm:spPr/>
    </dgm:pt>
    <dgm:pt modelId="{5B4272D7-51E4-425C-BBE9-F5063311DCC7}" type="pres">
      <dgm:prSet presAssocID="{A3CF6D21-BFD0-4499-8164-8C53D613790A}" presName="parentText" presStyleLbl="node1" presStyleIdx="1" presStyleCnt="2">
        <dgm:presLayoutVars>
          <dgm:chMax val="0"/>
          <dgm:bulletEnabled val="1"/>
        </dgm:presLayoutVars>
      </dgm:prSet>
      <dgm:spPr/>
    </dgm:pt>
  </dgm:ptLst>
  <dgm:cxnLst>
    <dgm:cxn modelId="{274F8528-0369-46BD-A623-92A045A6DA5A}" srcId="{3D86BC26-C1C8-49D4-B85D-DE5158E51205}" destId="{A3CF6D21-BFD0-4499-8164-8C53D613790A}" srcOrd="1" destOrd="0" parTransId="{27B12678-215A-4AB4-BB19-14C756A1857E}" sibTransId="{2091AD2C-0DE3-401A-99A6-39308BBF6A16}"/>
    <dgm:cxn modelId="{04B3E46A-9F10-4201-B018-5727BAA7D9FE}" srcId="{3D86BC26-C1C8-49D4-B85D-DE5158E51205}" destId="{A105593A-4A7F-47BC-A5D5-E52B63DE640F}" srcOrd="0" destOrd="0" parTransId="{DED3B8B9-C112-48B3-B06E-C1FEEA30DE59}" sibTransId="{C3974469-0586-4DC1-AF22-44488BE473B7}"/>
    <dgm:cxn modelId="{851DFF7D-6F84-4D0D-AA2E-B11F31BE5D78}" srcId="{A105593A-4A7F-47BC-A5D5-E52B63DE640F}" destId="{FBB662A0-F7B9-443C-BD71-0B06BDCF82CF}" srcOrd="2" destOrd="0" parTransId="{2CBF0E1A-77EE-4550-8B7A-40C995EBB417}" sibTransId="{F2CB26B9-42DE-4064-9955-51BAD6429390}"/>
    <dgm:cxn modelId="{A6D1A68B-17E1-4DD1-BAE2-223AEBCD9A32}" type="presOf" srcId="{A105593A-4A7F-47BC-A5D5-E52B63DE640F}" destId="{DAE842E8-0A03-4327-A736-09934A97F2CD}" srcOrd="0" destOrd="0" presId="urn:microsoft.com/office/officeart/2005/8/layout/vList2"/>
    <dgm:cxn modelId="{B6695797-BD35-4245-A88D-D85BE2083800}" srcId="{A105593A-4A7F-47BC-A5D5-E52B63DE640F}" destId="{CA1482F2-D755-4748-AC3E-EC7812E469FF}" srcOrd="1" destOrd="0" parTransId="{4780ADE8-7A99-4D98-A71C-F44F9E7A01FC}" sibTransId="{925D56D3-7630-43EB-AD23-8DF1070F724A}"/>
    <dgm:cxn modelId="{844113B7-F426-4929-91B4-37FF7EC1BAD1}" type="presOf" srcId="{3D86BC26-C1C8-49D4-B85D-DE5158E51205}" destId="{4B485122-A29F-4654-9DD5-E8A5EB36B49E}" srcOrd="0" destOrd="0" presId="urn:microsoft.com/office/officeart/2005/8/layout/vList2"/>
    <dgm:cxn modelId="{C5E6DDBF-2909-4E51-954D-FAFD9818A0A2}" srcId="{A105593A-4A7F-47BC-A5D5-E52B63DE640F}" destId="{950CE652-8C08-456C-A7C0-A093C4EBF372}" srcOrd="0" destOrd="0" parTransId="{03686970-1968-49AA-98E4-92FF576F0C9F}" sibTransId="{A58B77DE-3BBF-4F4F-9876-9A68D7FB8BEE}"/>
    <dgm:cxn modelId="{27A290C0-E4F3-4BFB-9351-132F1D0A3FA7}" type="presOf" srcId="{A3CF6D21-BFD0-4499-8164-8C53D613790A}" destId="{5B4272D7-51E4-425C-BBE9-F5063311DCC7}" srcOrd="0" destOrd="0" presId="urn:microsoft.com/office/officeart/2005/8/layout/vList2"/>
    <dgm:cxn modelId="{6B38FDDA-FD57-49E6-93CD-7524794DDDF9}" type="presOf" srcId="{CA1482F2-D755-4748-AC3E-EC7812E469FF}" destId="{A7A9CA34-94CB-4AD1-813A-C92914F7FDBF}" srcOrd="0" destOrd="1" presId="urn:microsoft.com/office/officeart/2005/8/layout/vList2"/>
    <dgm:cxn modelId="{5F0939F9-4C81-49A0-8E44-160B8275DDC6}" type="presOf" srcId="{FBB662A0-F7B9-443C-BD71-0B06BDCF82CF}" destId="{A7A9CA34-94CB-4AD1-813A-C92914F7FDBF}" srcOrd="0" destOrd="2" presId="urn:microsoft.com/office/officeart/2005/8/layout/vList2"/>
    <dgm:cxn modelId="{2D3144FA-95DF-4AAD-9558-2802C1E98BD3}" type="presOf" srcId="{950CE652-8C08-456C-A7C0-A093C4EBF372}" destId="{A7A9CA34-94CB-4AD1-813A-C92914F7FDBF}" srcOrd="0" destOrd="0" presId="urn:microsoft.com/office/officeart/2005/8/layout/vList2"/>
    <dgm:cxn modelId="{1080DC03-A473-49D9-A0C5-D94DF559A46D}" type="presParOf" srcId="{4B485122-A29F-4654-9DD5-E8A5EB36B49E}" destId="{DAE842E8-0A03-4327-A736-09934A97F2CD}" srcOrd="0" destOrd="0" presId="urn:microsoft.com/office/officeart/2005/8/layout/vList2"/>
    <dgm:cxn modelId="{07D7270C-7C7C-48E4-BF91-92FBEF5006A6}" type="presParOf" srcId="{4B485122-A29F-4654-9DD5-E8A5EB36B49E}" destId="{A7A9CA34-94CB-4AD1-813A-C92914F7FDBF}" srcOrd="1" destOrd="0" presId="urn:microsoft.com/office/officeart/2005/8/layout/vList2"/>
    <dgm:cxn modelId="{0F9ADD81-F146-4419-9F26-185FEFC0E9A6}" type="presParOf" srcId="{4B485122-A29F-4654-9DD5-E8A5EB36B49E}" destId="{5B4272D7-51E4-425C-BBE9-F5063311DCC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D86BC26-C1C8-49D4-B85D-DE5158E5120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105593A-4A7F-47BC-A5D5-E52B63DE640F}">
      <dgm:prSet/>
      <dgm:spPr/>
      <dgm:t>
        <a:bodyPr/>
        <a:lstStyle/>
        <a:p>
          <a:r>
            <a:rPr lang="en-US" dirty="0"/>
            <a:t>Spotify API timing out when trying to request details of 28K songs. Had to break the retrieval process up into separate loops.</a:t>
          </a:r>
        </a:p>
      </dgm:t>
    </dgm:pt>
    <dgm:pt modelId="{DED3B8B9-C112-48B3-B06E-C1FEEA30DE59}" type="parTrans" cxnId="{04B3E46A-9F10-4201-B018-5727BAA7D9FE}">
      <dgm:prSet/>
      <dgm:spPr/>
      <dgm:t>
        <a:bodyPr/>
        <a:lstStyle/>
        <a:p>
          <a:endParaRPr lang="en-US"/>
        </a:p>
      </dgm:t>
    </dgm:pt>
    <dgm:pt modelId="{C3974469-0586-4DC1-AF22-44488BE473B7}" type="sibTrans" cxnId="{04B3E46A-9F10-4201-B018-5727BAA7D9FE}">
      <dgm:prSet/>
      <dgm:spPr/>
      <dgm:t>
        <a:bodyPr/>
        <a:lstStyle/>
        <a:p>
          <a:endParaRPr lang="en-US"/>
        </a:p>
      </dgm:t>
    </dgm:pt>
    <dgm:pt modelId="{71F04FCC-2403-41C5-B14C-C0D9A35E30E5}">
      <dgm:prSet/>
      <dgm:spPr/>
      <dgm:t>
        <a:bodyPr/>
        <a:lstStyle/>
        <a:p>
          <a:r>
            <a:rPr lang="en-US"/>
            <a:t>Even if we were able to get a response from the Spotify API, not all songs returned metrics.</a:t>
          </a:r>
          <a:endParaRPr lang="en-US" dirty="0"/>
        </a:p>
      </dgm:t>
    </dgm:pt>
    <dgm:pt modelId="{16353DF1-3001-4325-AD6E-D6605420084C}" type="parTrans" cxnId="{3DB64E61-D61C-4FC6-90E6-A9C6EC949DB5}">
      <dgm:prSet/>
      <dgm:spPr/>
      <dgm:t>
        <a:bodyPr/>
        <a:lstStyle/>
        <a:p>
          <a:endParaRPr lang="en-US"/>
        </a:p>
      </dgm:t>
    </dgm:pt>
    <dgm:pt modelId="{217720CB-E9C1-4C60-97A3-4574858AE3EB}" type="sibTrans" cxnId="{3DB64E61-D61C-4FC6-90E6-A9C6EC949DB5}">
      <dgm:prSet/>
      <dgm:spPr/>
      <dgm:t>
        <a:bodyPr/>
        <a:lstStyle/>
        <a:p>
          <a:endParaRPr lang="en-US"/>
        </a:p>
      </dgm:t>
    </dgm:pt>
    <dgm:pt modelId="{4B485122-A29F-4654-9DD5-E8A5EB36B49E}" type="pres">
      <dgm:prSet presAssocID="{3D86BC26-C1C8-49D4-B85D-DE5158E51205}" presName="linear" presStyleCnt="0">
        <dgm:presLayoutVars>
          <dgm:animLvl val="lvl"/>
          <dgm:resizeHandles val="exact"/>
        </dgm:presLayoutVars>
      </dgm:prSet>
      <dgm:spPr/>
    </dgm:pt>
    <dgm:pt modelId="{DAE842E8-0A03-4327-A736-09934A97F2CD}" type="pres">
      <dgm:prSet presAssocID="{A105593A-4A7F-47BC-A5D5-E52B63DE640F}" presName="parentText" presStyleLbl="node1" presStyleIdx="0" presStyleCnt="2">
        <dgm:presLayoutVars>
          <dgm:chMax val="0"/>
          <dgm:bulletEnabled val="1"/>
        </dgm:presLayoutVars>
      </dgm:prSet>
      <dgm:spPr/>
    </dgm:pt>
    <dgm:pt modelId="{76E79049-630A-4478-A679-53BFFB6D6111}" type="pres">
      <dgm:prSet presAssocID="{C3974469-0586-4DC1-AF22-44488BE473B7}" presName="spacer" presStyleCnt="0"/>
      <dgm:spPr/>
    </dgm:pt>
    <dgm:pt modelId="{9E781BD0-B2D6-4627-BA69-883EEF14E17C}" type="pres">
      <dgm:prSet presAssocID="{71F04FCC-2403-41C5-B14C-C0D9A35E30E5}" presName="parentText" presStyleLbl="node1" presStyleIdx="1" presStyleCnt="2">
        <dgm:presLayoutVars>
          <dgm:chMax val="0"/>
          <dgm:bulletEnabled val="1"/>
        </dgm:presLayoutVars>
      </dgm:prSet>
      <dgm:spPr/>
    </dgm:pt>
  </dgm:ptLst>
  <dgm:cxnLst>
    <dgm:cxn modelId="{3DB64E61-D61C-4FC6-90E6-A9C6EC949DB5}" srcId="{3D86BC26-C1C8-49D4-B85D-DE5158E51205}" destId="{71F04FCC-2403-41C5-B14C-C0D9A35E30E5}" srcOrd="1" destOrd="0" parTransId="{16353DF1-3001-4325-AD6E-D6605420084C}" sibTransId="{217720CB-E9C1-4C60-97A3-4574858AE3EB}"/>
    <dgm:cxn modelId="{04B3E46A-9F10-4201-B018-5727BAA7D9FE}" srcId="{3D86BC26-C1C8-49D4-B85D-DE5158E51205}" destId="{A105593A-4A7F-47BC-A5D5-E52B63DE640F}" srcOrd="0" destOrd="0" parTransId="{DED3B8B9-C112-48B3-B06E-C1FEEA30DE59}" sibTransId="{C3974469-0586-4DC1-AF22-44488BE473B7}"/>
    <dgm:cxn modelId="{25367379-E9DC-4E0C-A9D7-6AEF13119F50}" type="presOf" srcId="{71F04FCC-2403-41C5-B14C-C0D9A35E30E5}" destId="{9E781BD0-B2D6-4627-BA69-883EEF14E17C}" srcOrd="0" destOrd="0" presId="urn:microsoft.com/office/officeart/2005/8/layout/vList2"/>
    <dgm:cxn modelId="{A6D1A68B-17E1-4DD1-BAE2-223AEBCD9A32}" type="presOf" srcId="{A105593A-4A7F-47BC-A5D5-E52B63DE640F}" destId="{DAE842E8-0A03-4327-A736-09934A97F2CD}" srcOrd="0" destOrd="0" presId="urn:microsoft.com/office/officeart/2005/8/layout/vList2"/>
    <dgm:cxn modelId="{844113B7-F426-4929-91B4-37FF7EC1BAD1}" type="presOf" srcId="{3D86BC26-C1C8-49D4-B85D-DE5158E51205}" destId="{4B485122-A29F-4654-9DD5-E8A5EB36B49E}" srcOrd="0" destOrd="0" presId="urn:microsoft.com/office/officeart/2005/8/layout/vList2"/>
    <dgm:cxn modelId="{1080DC03-A473-49D9-A0C5-D94DF559A46D}" type="presParOf" srcId="{4B485122-A29F-4654-9DD5-E8A5EB36B49E}" destId="{DAE842E8-0A03-4327-A736-09934A97F2CD}" srcOrd="0" destOrd="0" presId="urn:microsoft.com/office/officeart/2005/8/layout/vList2"/>
    <dgm:cxn modelId="{E1DDFECF-0C77-45A1-A3F9-8A3E15628483}" type="presParOf" srcId="{4B485122-A29F-4654-9DD5-E8A5EB36B49E}" destId="{76E79049-630A-4478-A679-53BFFB6D6111}" srcOrd="1" destOrd="0" presId="urn:microsoft.com/office/officeart/2005/8/layout/vList2"/>
    <dgm:cxn modelId="{9B2A2019-405C-40F7-B9FC-BDAB9E8D5271}" type="presParOf" srcId="{4B485122-A29F-4654-9DD5-E8A5EB36B49E}" destId="{9E781BD0-B2D6-4627-BA69-883EEF14E17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E59AAF-A7BE-4028-908E-118A1931C2CD}">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38D1A0-45FD-46CC-BF6F-692C15CD69FF}">
      <dsp:nvSpPr>
        <dsp:cNvPr id="0" name=""/>
        <dsp:cNvSpPr/>
      </dsp:nvSpPr>
      <dsp:spPr>
        <a:xfrm>
          <a:off x="0" y="2492"/>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We wanted to know whether we could find a trend in song metric analysis among songs that made it to number one on the Billboard Top 100 and songs that did not.</a:t>
          </a:r>
          <a:endParaRPr lang="en-US" sz="2400" kern="1200" dirty="0">
            <a:highlight>
              <a:srgbClr val="FFFF00"/>
            </a:highlight>
          </a:endParaRPr>
        </a:p>
      </dsp:txBody>
      <dsp:txXfrm>
        <a:off x="0" y="2492"/>
        <a:ext cx="6492875" cy="1700138"/>
      </dsp:txXfrm>
    </dsp:sp>
    <dsp:sp modelId="{98F40019-8B01-41AD-B434-F847F2BB0CB0}">
      <dsp:nvSpPr>
        <dsp:cNvPr id="0" name=""/>
        <dsp:cNvSpPr/>
      </dsp:nvSpPr>
      <dsp:spPr>
        <a:xfrm>
          <a:off x="0" y="1702630"/>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2BD8A4-3432-485A-A191-520384760B6E}">
      <dsp:nvSpPr>
        <dsp:cNvPr id="0" name=""/>
        <dsp:cNvSpPr/>
      </dsp:nvSpPr>
      <dsp:spPr>
        <a:xfrm>
          <a:off x="0" y="1702630"/>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To answer this, we needed a list of all the songs that have ever been on the Billboard Top 100 (pulled via Billboard) and the song metrics for all these songs (provided by Spotify).</a:t>
          </a:r>
        </a:p>
      </dsp:txBody>
      <dsp:txXfrm>
        <a:off x="0" y="1702630"/>
        <a:ext cx="6492875" cy="1700138"/>
      </dsp:txXfrm>
    </dsp:sp>
    <dsp:sp modelId="{649A269D-46C0-4568-9011-4B946ED49421}">
      <dsp:nvSpPr>
        <dsp:cNvPr id="0" name=""/>
        <dsp:cNvSpPr/>
      </dsp:nvSpPr>
      <dsp:spPr>
        <a:xfrm>
          <a:off x="0" y="3402769"/>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06FC1C-691E-4C79-9849-8A8CE138FCEB}">
      <dsp:nvSpPr>
        <dsp:cNvPr id="0" name=""/>
        <dsp:cNvSpPr/>
      </dsp:nvSpPr>
      <dsp:spPr>
        <a:xfrm>
          <a:off x="0" y="3402769"/>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Settled on using the Spotify API due to robustness and relatability. With 191M active monthly users and 87M paying subscribers as of Q3 2018 Earnings (Nov 1) Spotify owns a lot of music data!</a:t>
          </a:r>
        </a:p>
      </dsp:txBody>
      <dsp:txXfrm>
        <a:off x="0" y="3402769"/>
        <a:ext cx="6492875" cy="170013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53999C-AF28-4FD4-B650-CB94FD3345C2}">
      <dsp:nvSpPr>
        <dsp:cNvPr id="0" name=""/>
        <dsp:cNvSpPr/>
      </dsp:nvSpPr>
      <dsp:spPr>
        <a:xfrm>
          <a:off x="0" y="93852"/>
          <a:ext cx="6513603" cy="75582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Song metrics are created by Spotify and the algorithms are not publicly published.</a:t>
          </a:r>
        </a:p>
      </dsp:txBody>
      <dsp:txXfrm>
        <a:off x="36896" y="130748"/>
        <a:ext cx="6439811" cy="682028"/>
      </dsp:txXfrm>
    </dsp:sp>
    <dsp:sp modelId="{CD362A06-6516-46E8-85D5-C703B6B447C5}">
      <dsp:nvSpPr>
        <dsp:cNvPr id="0" name=""/>
        <dsp:cNvSpPr/>
      </dsp:nvSpPr>
      <dsp:spPr>
        <a:xfrm>
          <a:off x="0" y="904392"/>
          <a:ext cx="6513603" cy="755820"/>
        </a:xfrm>
        <a:prstGeom prst="roundRect">
          <a:avLst/>
        </a:prstGeom>
        <a:gradFill rotWithShape="0">
          <a:gsLst>
            <a:gs pos="0">
              <a:schemeClr val="accent5">
                <a:hueOff val="-1689636"/>
                <a:satOff val="-4355"/>
                <a:lumOff val="-2941"/>
                <a:alphaOff val="0"/>
                <a:satMod val="103000"/>
                <a:lumMod val="102000"/>
                <a:tint val="94000"/>
              </a:schemeClr>
            </a:gs>
            <a:gs pos="50000">
              <a:schemeClr val="accent5">
                <a:hueOff val="-1689636"/>
                <a:satOff val="-4355"/>
                <a:lumOff val="-2941"/>
                <a:alphaOff val="0"/>
                <a:satMod val="110000"/>
                <a:lumMod val="100000"/>
                <a:shade val="100000"/>
              </a:schemeClr>
            </a:gs>
            <a:gs pos="100000">
              <a:schemeClr val="accent5">
                <a:hueOff val="-1689636"/>
                <a:satOff val="-4355"/>
                <a:lumOff val="-294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Billboard Hot 100 criteria have changed since 1958.</a:t>
          </a:r>
        </a:p>
      </dsp:txBody>
      <dsp:txXfrm>
        <a:off x="36896" y="941288"/>
        <a:ext cx="6439811" cy="682028"/>
      </dsp:txXfrm>
    </dsp:sp>
    <dsp:sp modelId="{B06F46CC-BA48-4E00-B2DB-A7FCA5FD2254}">
      <dsp:nvSpPr>
        <dsp:cNvPr id="0" name=""/>
        <dsp:cNvSpPr/>
      </dsp:nvSpPr>
      <dsp:spPr>
        <a:xfrm>
          <a:off x="0" y="1660213"/>
          <a:ext cx="6513603" cy="1337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i="1" kern="1200"/>
            <a:t>Billboard</a:t>
          </a:r>
          <a:r>
            <a:rPr lang="en-US" sz="1500" kern="1200"/>
            <a:t> has (many times) changed its methodology and policies to give the most precise and accurate reflection of what is popular. A very basic example of this would be the ratio given to sales and airplay. During the Hot 100's early history, singles were the leading way by which people bought music. At times, when singles sales were robust, more weight was given to a song's retail points than to its radio airplay.</a:t>
          </a:r>
        </a:p>
      </dsp:txBody>
      <dsp:txXfrm>
        <a:off x="0" y="1660213"/>
        <a:ext cx="6513603" cy="1337219"/>
      </dsp:txXfrm>
    </dsp:sp>
    <dsp:sp modelId="{2F70E058-8F83-4121-A6C9-24F819D04D17}">
      <dsp:nvSpPr>
        <dsp:cNvPr id="0" name=""/>
        <dsp:cNvSpPr/>
      </dsp:nvSpPr>
      <dsp:spPr>
        <a:xfrm>
          <a:off x="0" y="2997433"/>
          <a:ext cx="6513603" cy="755820"/>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Songs that have “remastered” on Greatest Hits or re-release albums</a:t>
          </a:r>
        </a:p>
      </dsp:txBody>
      <dsp:txXfrm>
        <a:off x="36896" y="3034329"/>
        <a:ext cx="6439811" cy="682028"/>
      </dsp:txXfrm>
    </dsp:sp>
    <dsp:sp modelId="{971CB0D2-694F-4612-89CA-07E0F8C8322B}">
      <dsp:nvSpPr>
        <dsp:cNvPr id="0" name=""/>
        <dsp:cNvSpPr/>
      </dsp:nvSpPr>
      <dsp:spPr>
        <a:xfrm>
          <a:off x="0" y="3753253"/>
          <a:ext cx="6513603" cy="471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Sound similar to the human ear, but the API returns slightly different song metrics.</a:t>
          </a:r>
        </a:p>
      </dsp:txBody>
      <dsp:txXfrm>
        <a:off x="0" y="3753253"/>
        <a:ext cx="6513603" cy="471960"/>
      </dsp:txXfrm>
    </dsp:sp>
    <dsp:sp modelId="{302155A5-5045-4563-91BA-1E12661CC795}">
      <dsp:nvSpPr>
        <dsp:cNvPr id="0" name=""/>
        <dsp:cNvSpPr/>
      </dsp:nvSpPr>
      <dsp:spPr>
        <a:xfrm>
          <a:off x="0" y="4225213"/>
          <a:ext cx="6513603" cy="755820"/>
        </a:xfrm>
        <a:prstGeom prst="roundRect">
          <a:avLst/>
        </a:prstGeom>
        <a:gradFill rotWithShape="0">
          <a:gsLst>
            <a:gs pos="0">
              <a:schemeClr val="accent5">
                <a:hueOff val="-5068907"/>
                <a:satOff val="-13064"/>
                <a:lumOff val="-8824"/>
                <a:alphaOff val="0"/>
                <a:satMod val="103000"/>
                <a:lumMod val="102000"/>
                <a:tint val="94000"/>
              </a:schemeClr>
            </a:gs>
            <a:gs pos="50000">
              <a:schemeClr val="accent5">
                <a:hueOff val="-5068907"/>
                <a:satOff val="-13064"/>
                <a:lumOff val="-8824"/>
                <a:alphaOff val="0"/>
                <a:satMod val="110000"/>
                <a:lumMod val="100000"/>
                <a:shade val="100000"/>
              </a:schemeClr>
            </a:gs>
            <a:gs pos="100000">
              <a:schemeClr val="accent5">
                <a:hueOff val="-5068907"/>
                <a:satOff val="-13064"/>
                <a:lumOff val="-882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Spotify does not have a universal formatting for Songs/Artists </a:t>
          </a:r>
        </a:p>
      </dsp:txBody>
      <dsp:txXfrm>
        <a:off x="36896" y="4262109"/>
        <a:ext cx="6439811" cy="682028"/>
      </dsp:txXfrm>
    </dsp:sp>
    <dsp:sp modelId="{4D4C1C04-1863-44AB-B779-447C8F6A8690}">
      <dsp:nvSpPr>
        <dsp:cNvPr id="0" name=""/>
        <dsp:cNvSpPr/>
      </dsp:nvSpPr>
      <dsp:spPr>
        <a:xfrm>
          <a:off x="0" y="5035753"/>
          <a:ext cx="6513603" cy="75582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Billboard Hot 100 list parsed down to 20,040 songs from 28,000.</a:t>
          </a:r>
        </a:p>
      </dsp:txBody>
      <dsp:txXfrm>
        <a:off x="36896" y="5072649"/>
        <a:ext cx="6439811" cy="68202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7E95ED-1048-41E4-82DB-0590228E864D}">
      <dsp:nvSpPr>
        <dsp:cNvPr id="0" name=""/>
        <dsp:cNvSpPr/>
      </dsp:nvSpPr>
      <dsp:spPr>
        <a:xfrm>
          <a:off x="0" y="478152"/>
          <a:ext cx="6513603" cy="24242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We originally wanted to do a comparison between songs on the Billboard Hot 100 and songs that did not make the list. This proposal was later scraped due to difficulty in retrieving song metrics.</a:t>
          </a:r>
        </a:p>
      </dsp:txBody>
      <dsp:txXfrm>
        <a:off x="118342" y="596494"/>
        <a:ext cx="6276919" cy="2187556"/>
      </dsp:txXfrm>
    </dsp:sp>
    <dsp:sp modelId="{85014D07-27AA-4813-AB99-C094BD830C33}">
      <dsp:nvSpPr>
        <dsp:cNvPr id="0" name=""/>
        <dsp:cNvSpPr/>
      </dsp:nvSpPr>
      <dsp:spPr>
        <a:xfrm>
          <a:off x="0" y="2983032"/>
          <a:ext cx="6513603" cy="24242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Additional difficulty was experienced with the song metrics in that Spotify had three possible returns; The metrics, nothing, or the string “(None)”.</a:t>
          </a:r>
        </a:p>
      </dsp:txBody>
      <dsp:txXfrm>
        <a:off x="118342" y="3101374"/>
        <a:ext cx="6276919" cy="21875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5CB9DE-7A87-4BB8-94CC-F91963257A38}">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20AA9E-4C06-4529-A5CC-E9A53D4B7E6C}">
      <dsp:nvSpPr>
        <dsp:cNvPr id="0" name=""/>
        <dsp:cNvSpPr/>
      </dsp:nvSpPr>
      <dsp:spPr>
        <a:xfrm>
          <a:off x="0" y="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(Null) H</a:t>
          </a:r>
          <a:r>
            <a:rPr lang="en-US" sz="2700" kern="1200" baseline="-25000" dirty="0"/>
            <a:t>0</a:t>
          </a:r>
          <a:r>
            <a:rPr lang="en-US" sz="2700" kern="1200" dirty="0"/>
            <a:t> : There is no difference in Spotify song features between songs that have been number one and have not been number one on the Billboard Hot 100 list since 1958.</a:t>
          </a:r>
        </a:p>
      </dsp:txBody>
      <dsp:txXfrm>
        <a:off x="0" y="0"/>
        <a:ext cx="6492875" cy="2552700"/>
      </dsp:txXfrm>
    </dsp:sp>
    <dsp:sp modelId="{AB48CA06-8DD6-4A14-9052-80648341E2E8}">
      <dsp:nvSpPr>
        <dsp:cNvPr id="0" name=""/>
        <dsp:cNvSpPr/>
      </dsp:nvSpPr>
      <dsp:spPr>
        <a:xfrm>
          <a:off x="0" y="2552700"/>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267427-A399-4984-93A7-7FF72AEF4A40}">
      <dsp:nvSpPr>
        <dsp:cNvPr id="0" name=""/>
        <dsp:cNvSpPr/>
      </dsp:nvSpPr>
      <dsp:spPr>
        <a:xfrm>
          <a:off x="0" y="255270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H</a:t>
          </a:r>
          <a:r>
            <a:rPr lang="en-US" sz="2700" kern="1200" baseline="-25000" dirty="0"/>
            <a:t>1</a:t>
          </a:r>
          <a:r>
            <a:rPr lang="en-US" sz="2700" kern="1200" dirty="0"/>
            <a:t> : There is a correlation between Spotify song metrics (Popularity, Danceability, Valence, etc.) on number one songs on the Billboard Hot 100 since 1958 and songs that did not make number one on Billboard Hot 100.</a:t>
          </a:r>
        </a:p>
      </dsp:txBody>
      <dsp:txXfrm>
        <a:off x="0" y="2552700"/>
        <a:ext cx="6492875" cy="25527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D64C8F-E620-448F-9F33-3015A3BFA8E3}">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F292BE-EBEB-429C-9B91-A13D676ECF42}">
      <dsp:nvSpPr>
        <dsp:cNvPr id="0" name=""/>
        <dsp:cNvSpPr/>
      </dsp:nvSpPr>
      <dsp:spPr>
        <a:xfrm>
          <a:off x="0" y="0"/>
          <a:ext cx="12985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err="1"/>
            <a:t>Acousticness</a:t>
          </a:r>
          <a:r>
            <a:rPr lang="en-US" sz="1600" kern="1200" dirty="0"/>
            <a:t>:</a:t>
          </a:r>
        </a:p>
      </dsp:txBody>
      <dsp:txXfrm>
        <a:off x="0" y="0"/>
        <a:ext cx="1298575" cy="1276350"/>
      </dsp:txXfrm>
    </dsp:sp>
    <dsp:sp modelId="{85DE7814-A96E-4FBC-BB41-E7695BEF88EA}">
      <dsp:nvSpPr>
        <dsp:cNvPr id="0" name=""/>
        <dsp:cNvSpPr/>
      </dsp:nvSpPr>
      <dsp:spPr>
        <a:xfrm>
          <a:off x="1395968" y="57959"/>
          <a:ext cx="5096906" cy="1159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A confidence measure from 0.0 to 1.0 of whether the track is acoustic. The higher the value the more acoustic the song is (</a:t>
          </a:r>
          <a:r>
            <a:rPr lang="en-US" sz="1200" kern="1200" dirty="0" err="1"/>
            <a:t>ie</a:t>
          </a:r>
          <a:r>
            <a:rPr lang="en-US" sz="1200" kern="1200" dirty="0"/>
            <a:t> </a:t>
          </a:r>
          <a:r>
            <a:rPr lang="en-US" sz="1200" b="0" i="0" kern="1200" dirty="0"/>
            <a:t>not having electrical amplification).</a:t>
          </a:r>
          <a:endParaRPr lang="en-US" sz="1200" kern="1200" dirty="0"/>
        </a:p>
      </dsp:txBody>
      <dsp:txXfrm>
        <a:off x="1395968" y="57959"/>
        <a:ext cx="5096906" cy="1159185"/>
      </dsp:txXfrm>
    </dsp:sp>
    <dsp:sp modelId="{DD16BE59-49B4-4A24-A760-0FE96D5F2808}">
      <dsp:nvSpPr>
        <dsp:cNvPr id="0" name=""/>
        <dsp:cNvSpPr/>
      </dsp:nvSpPr>
      <dsp:spPr>
        <a:xfrm>
          <a:off x="1298574" y="1217144"/>
          <a:ext cx="519430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CF4DBC-08BD-44EC-A4DB-C818372C38B1}">
      <dsp:nvSpPr>
        <dsp:cNvPr id="0" name=""/>
        <dsp:cNvSpPr/>
      </dsp:nvSpPr>
      <dsp:spPr>
        <a:xfrm>
          <a:off x="0" y="1276350"/>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0D50F9-E44B-4C5E-B32E-DECCCCD62DAC}">
      <dsp:nvSpPr>
        <dsp:cNvPr id="0" name=""/>
        <dsp:cNvSpPr/>
      </dsp:nvSpPr>
      <dsp:spPr>
        <a:xfrm>
          <a:off x="0" y="1276350"/>
          <a:ext cx="12985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Danceability:</a:t>
          </a:r>
        </a:p>
      </dsp:txBody>
      <dsp:txXfrm>
        <a:off x="0" y="1276350"/>
        <a:ext cx="1298575" cy="1276350"/>
      </dsp:txXfrm>
    </dsp:sp>
    <dsp:sp modelId="{D8D7F939-1948-4F10-A49A-6393E12186A0}">
      <dsp:nvSpPr>
        <dsp:cNvPr id="0" name=""/>
        <dsp:cNvSpPr/>
      </dsp:nvSpPr>
      <dsp:spPr>
        <a:xfrm>
          <a:off x="1395968" y="1334309"/>
          <a:ext cx="5096906" cy="1159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The higher the value, the easier it is to dance to this song. Danceability describes how suitable a track is for dancing based on a combination of musical elements including tempo, rhythm stability, beat strength, and overall regularity.</a:t>
          </a:r>
        </a:p>
      </dsp:txBody>
      <dsp:txXfrm>
        <a:off x="1395968" y="1334309"/>
        <a:ext cx="5096906" cy="1159185"/>
      </dsp:txXfrm>
    </dsp:sp>
    <dsp:sp modelId="{6C22478B-7C16-404D-A533-38919F5A920B}">
      <dsp:nvSpPr>
        <dsp:cNvPr id="0" name=""/>
        <dsp:cNvSpPr/>
      </dsp:nvSpPr>
      <dsp:spPr>
        <a:xfrm>
          <a:off x="1298574" y="2493494"/>
          <a:ext cx="519430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81652F5-1A32-44FD-9368-CE5659839493}">
      <dsp:nvSpPr>
        <dsp:cNvPr id="0" name=""/>
        <dsp:cNvSpPr/>
      </dsp:nvSpPr>
      <dsp:spPr>
        <a:xfrm>
          <a:off x="0" y="2552700"/>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57AAC9-2124-4E1B-9825-B2C2DC0C7BCF}">
      <dsp:nvSpPr>
        <dsp:cNvPr id="0" name=""/>
        <dsp:cNvSpPr/>
      </dsp:nvSpPr>
      <dsp:spPr>
        <a:xfrm>
          <a:off x="0" y="2552700"/>
          <a:ext cx="12985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Energy:</a:t>
          </a:r>
        </a:p>
      </dsp:txBody>
      <dsp:txXfrm>
        <a:off x="0" y="2552700"/>
        <a:ext cx="1298575" cy="1276350"/>
      </dsp:txXfrm>
    </dsp:sp>
    <dsp:sp modelId="{8B3D65B6-6934-4359-9062-44A197EC8ECB}">
      <dsp:nvSpPr>
        <dsp:cNvPr id="0" name=""/>
        <dsp:cNvSpPr/>
      </dsp:nvSpPr>
      <dsp:spPr>
        <a:xfrm>
          <a:off x="1395968" y="2610659"/>
          <a:ext cx="5096906" cy="1159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The energy of a song — the higher the value, the more energetic the song. Energy represents a perceptual measure of intensity and activity. Typically, energetic tracks feel fast, loud, and noisy. For example, death metal has high energy, while a Bach prelude scores low on the scale. Perceptual features contributing to this attribute include dynamic range, perceived loudness, timbre, onset rate, and general entropy.</a:t>
          </a:r>
        </a:p>
      </dsp:txBody>
      <dsp:txXfrm>
        <a:off x="1395968" y="2610659"/>
        <a:ext cx="5096906" cy="1159185"/>
      </dsp:txXfrm>
    </dsp:sp>
    <dsp:sp modelId="{9BF6DEC8-82F9-48CD-B4B3-89F6092E6902}">
      <dsp:nvSpPr>
        <dsp:cNvPr id="0" name=""/>
        <dsp:cNvSpPr/>
      </dsp:nvSpPr>
      <dsp:spPr>
        <a:xfrm>
          <a:off x="1298574" y="3769844"/>
          <a:ext cx="519430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7629C6-D59A-4B95-905F-24F4E35389F2}">
      <dsp:nvSpPr>
        <dsp:cNvPr id="0" name=""/>
        <dsp:cNvSpPr/>
      </dsp:nvSpPr>
      <dsp:spPr>
        <a:xfrm>
          <a:off x="0" y="3829050"/>
          <a:ext cx="649287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19F403-1306-4B54-B3B9-A54985B33449}">
      <dsp:nvSpPr>
        <dsp:cNvPr id="0" name=""/>
        <dsp:cNvSpPr/>
      </dsp:nvSpPr>
      <dsp:spPr>
        <a:xfrm>
          <a:off x="0" y="3829050"/>
          <a:ext cx="12985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Valence:</a:t>
          </a:r>
        </a:p>
      </dsp:txBody>
      <dsp:txXfrm>
        <a:off x="0" y="3829050"/>
        <a:ext cx="1298575" cy="1276350"/>
      </dsp:txXfrm>
    </dsp:sp>
    <dsp:sp modelId="{6DCFDD2A-C73F-4DC6-B64A-704D3FF055D9}">
      <dsp:nvSpPr>
        <dsp:cNvPr id="0" name=""/>
        <dsp:cNvSpPr/>
      </dsp:nvSpPr>
      <dsp:spPr>
        <a:xfrm>
          <a:off x="1395968" y="3887009"/>
          <a:ext cx="5096906" cy="1159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The higher the value, the more positive mood for the song. Describes the musical positiveness conveyed by a track. Tracks with high valence sound more positive (e.g. happy, cheerful, euphoric), while tracks with low valence sound more negative (e.g. sad, depressed, angry).</a:t>
          </a:r>
        </a:p>
      </dsp:txBody>
      <dsp:txXfrm>
        <a:off x="1395968" y="3887009"/>
        <a:ext cx="5096906" cy="1159185"/>
      </dsp:txXfrm>
    </dsp:sp>
    <dsp:sp modelId="{F9A51F19-2060-4497-B665-698BB56D82C1}">
      <dsp:nvSpPr>
        <dsp:cNvPr id="0" name=""/>
        <dsp:cNvSpPr/>
      </dsp:nvSpPr>
      <dsp:spPr>
        <a:xfrm>
          <a:off x="1298574" y="5046194"/>
          <a:ext cx="519430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94DFA-C950-4A6A-9F6F-FF3E9BDD7E43}">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4AB720-1D8F-4873-BDE5-73C49B1049DF}">
      <dsp:nvSpPr>
        <dsp:cNvPr id="0" name=""/>
        <dsp:cNvSpPr/>
      </dsp:nvSpPr>
      <dsp:spPr>
        <a:xfrm>
          <a:off x="0" y="2492"/>
          <a:ext cx="12985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Instrumentalness:</a:t>
          </a:r>
        </a:p>
      </dsp:txBody>
      <dsp:txXfrm>
        <a:off x="0" y="2492"/>
        <a:ext cx="1298575" cy="1700138"/>
      </dsp:txXfrm>
    </dsp:sp>
    <dsp:sp modelId="{06152AFB-99FE-49D6-95D2-70D154BF2D91}">
      <dsp:nvSpPr>
        <dsp:cNvPr id="0" name=""/>
        <dsp:cNvSpPr/>
      </dsp:nvSpPr>
      <dsp:spPr>
        <a:xfrm>
          <a:off x="1395968" y="79696"/>
          <a:ext cx="5096906" cy="1544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Predicts whether a track contains no vocals. “Ooh” and “</a:t>
          </a:r>
          <a:r>
            <a:rPr lang="en-US" sz="1400" kern="1200" dirty="0" err="1"/>
            <a:t>aah</a:t>
          </a:r>
          <a:r>
            <a:rPr lang="en-US" sz="1400" kern="1200" dirty="0"/>
            <a:t>” sounds are treated as instrumental in this context. Rap or spoken word tracks are clearly “vocal”. The closer the </a:t>
          </a:r>
          <a:r>
            <a:rPr lang="en-US" sz="1400" kern="1200" dirty="0" err="1"/>
            <a:t>instrumentalness</a:t>
          </a:r>
          <a:r>
            <a:rPr lang="en-US" sz="1400" kern="1200" dirty="0"/>
            <a:t> value is to 1.0, the greater likelihood the track contains no vocal content. Values above 0.5 are intended to represent instrumental tracks, but confidence is higher as the value approaches 1.0</a:t>
          </a:r>
        </a:p>
      </dsp:txBody>
      <dsp:txXfrm>
        <a:off x="1395968" y="79696"/>
        <a:ext cx="5096906" cy="1544070"/>
      </dsp:txXfrm>
    </dsp:sp>
    <dsp:sp modelId="{059D3213-6433-4DEB-9815-88D70F3D563F}">
      <dsp:nvSpPr>
        <dsp:cNvPr id="0" name=""/>
        <dsp:cNvSpPr/>
      </dsp:nvSpPr>
      <dsp:spPr>
        <a:xfrm>
          <a:off x="1298574" y="1623767"/>
          <a:ext cx="519430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B1197C-16E8-4346-A5E9-2D10C2E4A7AD}">
      <dsp:nvSpPr>
        <dsp:cNvPr id="0" name=""/>
        <dsp:cNvSpPr/>
      </dsp:nvSpPr>
      <dsp:spPr>
        <a:xfrm>
          <a:off x="0" y="1702630"/>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2A7E99-B2E2-41F4-A401-313669BC1731}">
      <dsp:nvSpPr>
        <dsp:cNvPr id="0" name=""/>
        <dsp:cNvSpPr/>
      </dsp:nvSpPr>
      <dsp:spPr>
        <a:xfrm>
          <a:off x="0" y="1702630"/>
          <a:ext cx="12985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Speechiness:</a:t>
          </a:r>
        </a:p>
      </dsp:txBody>
      <dsp:txXfrm>
        <a:off x="0" y="1702630"/>
        <a:ext cx="1298575" cy="1700138"/>
      </dsp:txXfrm>
    </dsp:sp>
    <dsp:sp modelId="{3273219F-32AB-40A0-90BE-953E5065C2CE}">
      <dsp:nvSpPr>
        <dsp:cNvPr id="0" name=""/>
        <dsp:cNvSpPr/>
      </dsp:nvSpPr>
      <dsp:spPr>
        <a:xfrm>
          <a:off x="1395968" y="1779834"/>
          <a:ext cx="5096906" cy="1544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err="1"/>
            <a:t>Speechiness</a:t>
          </a:r>
          <a:r>
            <a:rPr lang="en-US" sz="1400" kern="1200" dirty="0"/>
            <a:t> detects the presence of spoken words in a track. The more exclusively speech-like the recording (e.g. talk show, audio book, poetry), the closer to 1.0 the attribute value.</a:t>
          </a:r>
        </a:p>
      </dsp:txBody>
      <dsp:txXfrm>
        <a:off x="1395968" y="1779834"/>
        <a:ext cx="5096906" cy="1544070"/>
      </dsp:txXfrm>
    </dsp:sp>
    <dsp:sp modelId="{4301F9C2-9746-493E-8631-90E7D223EC9B}">
      <dsp:nvSpPr>
        <dsp:cNvPr id="0" name=""/>
        <dsp:cNvSpPr/>
      </dsp:nvSpPr>
      <dsp:spPr>
        <a:xfrm>
          <a:off x="1298574" y="3323905"/>
          <a:ext cx="519430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818099-72A6-4293-9AEB-38CE77757706}">
      <dsp:nvSpPr>
        <dsp:cNvPr id="0" name=""/>
        <dsp:cNvSpPr/>
      </dsp:nvSpPr>
      <dsp:spPr>
        <a:xfrm>
          <a:off x="0" y="3402769"/>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85F498-9682-4453-887A-147CD97CA394}">
      <dsp:nvSpPr>
        <dsp:cNvPr id="0" name=""/>
        <dsp:cNvSpPr/>
      </dsp:nvSpPr>
      <dsp:spPr>
        <a:xfrm>
          <a:off x="0" y="3402769"/>
          <a:ext cx="12985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Liveness:</a:t>
          </a:r>
        </a:p>
      </dsp:txBody>
      <dsp:txXfrm>
        <a:off x="0" y="3402769"/>
        <a:ext cx="1298575" cy="1700138"/>
      </dsp:txXfrm>
    </dsp:sp>
    <dsp:sp modelId="{3747D71A-7696-446C-ACF8-DFEB809B50DE}">
      <dsp:nvSpPr>
        <dsp:cNvPr id="0" name=""/>
        <dsp:cNvSpPr/>
      </dsp:nvSpPr>
      <dsp:spPr>
        <a:xfrm>
          <a:off x="1395968" y="3479972"/>
          <a:ext cx="5096906" cy="1544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Detects the presence of an audience in the recording. Higher liveness values represent an increased probability that the track was performed live. A value above 0.8 provides strong likelihood that the track is live.</a:t>
          </a:r>
        </a:p>
      </dsp:txBody>
      <dsp:txXfrm>
        <a:off x="1395968" y="3479972"/>
        <a:ext cx="5096906" cy="1544070"/>
      </dsp:txXfrm>
    </dsp:sp>
    <dsp:sp modelId="{24C887AA-6641-4A85-B91F-EC5AA99CC659}">
      <dsp:nvSpPr>
        <dsp:cNvPr id="0" name=""/>
        <dsp:cNvSpPr/>
      </dsp:nvSpPr>
      <dsp:spPr>
        <a:xfrm>
          <a:off x="1298574" y="5024043"/>
          <a:ext cx="519430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264C56-8D22-4E62-B9E8-650925BC7C3B}">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DAE198-E68F-4FB1-B472-9412370FB217}">
      <dsp:nvSpPr>
        <dsp:cNvPr id="0" name=""/>
        <dsp:cNvSpPr/>
      </dsp:nvSpPr>
      <dsp:spPr>
        <a:xfrm>
          <a:off x="0" y="0"/>
          <a:ext cx="6492875" cy="5105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t>Through our analysis, we strongly believe that there is no overall significant difference in the song metrics between songs that claimed the number one spot on the Billboard Hot 100 and songs that were on the Billboard Hot 100, but never reached number one.</a:t>
          </a:r>
          <a:endParaRPr lang="en-US" sz="3800" kern="1200" dirty="0">
            <a:highlight>
              <a:srgbClr val="FFFF00"/>
            </a:highlight>
          </a:endParaRPr>
        </a:p>
      </dsp:txBody>
      <dsp:txXfrm>
        <a:off x="0" y="0"/>
        <a:ext cx="6492875" cy="51054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264C56-8D22-4E62-B9E8-650925BC7C3B}">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DAE198-E68F-4FB1-B472-9412370FB217}">
      <dsp:nvSpPr>
        <dsp:cNvPr id="0" name=""/>
        <dsp:cNvSpPr/>
      </dsp:nvSpPr>
      <dsp:spPr>
        <a:xfrm>
          <a:off x="0" y="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Utilized wrappers for Billboard API(Billboard.py) and Spotify API (</a:t>
          </a:r>
          <a:r>
            <a:rPr lang="en-US" sz="3200" kern="1200" dirty="0" err="1"/>
            <a:t>Spotipy</a:t>
          </a:r>
          <a:r>
            <a:rPr lang="en-US" sz="3200" kern="1200" dirty="0"/>
            <a:t>).</a:t>
          </a:r>
          <a:endParaRPr lang="en-US" sz="3200" kern="1200" dirty="0">
            <a:highlight>
              <a:srgbClr val="FFFF00"/>
            </a:highlight>
          </a:endParaRPr>
        </a:p>
      </dsp:txBody>
      <dsp:txXfrm>
        <a:off x="0" y="0"/>
        <a:ext cx="6492875" cy="2552700"/>
      </dsp:txXfrm>
    </dsp:sp>
    <dsp:sp modelId="{7EF81E31-9E0E-419C-8514-9A2D9D26B841}">
      <dsp:nvSpPr>
        <dsp:cNvPr id="0" name=""/>
        <dsp:cNvSpPr/>
      </dsp:nvSpPr>
      <dsp:spPr>
        <a:xfrm>
          <a:off x="0" y="2552700"/>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A806CA-CBB1-4AD0-8541-11D707824CAC}">
      <dsp:nvSpPr>
        <dsp:cNvPr id="0" name=""/>
        <dsp:cNvSpPr/>
      </dsp:nvSpPr>
      <dsp:spPr>
        <a:xfrm>
          <a:off x="0" y="255270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Billboard non-number one list was parsed down to 20,040 songs that were able to get results from the Spotify API. The Billboard number one list with metrics was 857 songs.</a:t>
          </a:r>
        </a:p>
      </dsp:txBody>
      <dsp:txXfrm>
        <a:off x="0" y="2552700"/>
        <a:ext cx="6492875" cy="25527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BFF3A3-FCA5-4D08-AAB2-42A1EB2C2FFD}">
      <dsp:nvSpPr>
        <dsp:cNvPr id="0" name=""/>
        <dsp:cNvSpPr/>
      </dsp:nvSpPr>
      <dsp:spPr>
        <a:xfrm>
          <a:off x="0" y="491045"/>
          <a:ext cx="6513603" cy="201386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Spotify does not have a universal naming system</a:t>
          </a:r>
        </a:p>
      </dsp:txBody>
      <dsp:txXfrm>
        <a:off x="98309" y="589354"/>
        <a:ext cx="6316985" cy="1817244"/>
      </dsp:txXfrm>
    </dsp:sp>
    <dsp:sp modelId="{D15F4BF4-251D-4A13-87EA-16382B993B4A}">
      <dsp:nvSpPr>
        <dsp:cNvPr id="0" name=""/>
        <dsp:cNvSpPr/>
      </dsp:nvSpPr>
      <dsp:spPr>
        <a:xfrm>
          <a:off x="0" y="2504907"/>
          <a:ext cx="6513603" cy="875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dirty="0"/>
            <a:t>Workaround: Implementation of fuzzy matching and fuzzy ratio.</a:t>
          </a:r>
        </a:p>
      </dsp:txBody>
      <dsp:txXfrm>
        <a:off x="0" y="2504907"/>
        <a:ext cx="6513603" cy="875610"/>
      </dsp:txXfrm>
    </dsp:sp>
    <dsp:sp modelId="{90E6B7FC-A57E-4A93-A931-B36B2884A268}">
      <dsp:nvSpPr>
        <dsp:cNvPr id="0" name=""/>
        <dsp:cNvSpPr/>
      </dsp:nvSpPr>
      <dsp:spPr>
        <a:xfrm>
          <a:off x="0" y="3380518"/>
          <a:ext cx="6513603" cy="2013862"/>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Not all the songs in the Spotify catalog are the originals. Some are remastered or greatest hits.</a:t>
          </a:r>
        </a:p>
      </dsp:txBody>
      <dsp:txXfrm>
        <a:off x="98309" y="3478827"/>
        <a:ext cx="6316985" cy="181724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E842E8-0A03-4327-A736-09934A97F2CD}">
      <dsp:nvSpPr>
        <dsp:cNvPr id="0" name=""/>
        <dsp:cNvSpPr/>
      </dsp:nvSpPr>
      <dsp:spPr>
        <a:xfrm>
          <a:off x="0" y="399899"/>
          <a:ext cx="6492875" cy="9149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We used fuzzy matching in order to match up the data from the Billboard Top 100 into the Spotify API.</a:t>
          </a:r>
        </a:p>
      </dsp:txBody>
      <dsp:txXfrm>
        <a:off x="44664" y="444563"/>
        <a:ext cx="6403547" cy="825612"/>
      </dsp:txXfrm>
    </dsp:sp>
    <dsp:sp modelId="{A7A9CA34-94CB-4AD1-813A-C92914F7FDBF}">
      <dsp:nvSpPr>
        <dsp:cNvPr id="0" name=""/>
        <dsp:cNvSpPr/>
      </dsp:nvSpPr>
      <dsp:spPr>
        <a:xfrm>
          <a:off x="0" y="1314839"/>
          <a:ext cx="6492875" cy="2475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149"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Fuzzy matching is a method that provides an improved ability to process string-based matching queries to find matching phrases or sentences from a database.</a:t>
          </a:r>
        </a:p>
        <a:p>
          <a:pPr marL="171450" lvl="1" indent="-171450" algn="l" defTabSz="800100">
            <a:lnSpc>
              <a:spcPct val="90000"/>
            </a:lnSpc>
            <a:spcBef>
              <a:spcPct val="0"/>
            </a:spcBef>
            <a:spcAft>
              <a:spcPct val="20000"/>
            </a:spcAft>
            <a:buChar char="•"/>
          </a:pPr>
          <a:r>
            <a:rPr lang="en-US" sz="1800" kern="1200"/>
            <a:t>Fuzzy ratio is based on </a:t>
          </a:r>
          <a:r>
            <a:rPr lang="en-US" sz="1800" b="1" kern="1200"/>
            <a:t>Levenshtein distance</a:t>
          </a:r>
          <a:r>
            <a:rPr lang="en-US" sz="1800" kern="1200"/>
            <a:t> (LD) which is a measure of the similarity between two strings, which we will refer to as the source string (s) and the target string (t). The </a:t>
          </a:r>
          <a:r>
            <a:rPr lang="en-US" sz="1800" b="1" kern="1200"/>
            <a:t>distance</a:t>
          </a:r>
          <a:r>
            <a:rPr lang="en-US" sz="1800" kern="1200"/>
            <a:t> is the number of deletions, insertions, or substitutions required to transform s into t.</a:t>
          </a:r>
        </a:p>
        <a:p>
          <a:pPr marL="171450" lvl="1" indent="-171450" algn="l" defTabSz="800100">
            <a:lnSpc>
              <a:spcPct val="90000"/>
            </a:lnSpc>
            <a:spcBef>
              <a:spcPct val="0"/>
            </a:spcBef>
            <a:spcAft>
              <a:spcPct val="20000"/>
            </a:spcAft>
            <a:buChar char="•"/>
          </a:pPr>
          <a:r>
            <a:rPr lang="en-US" sz="1800" kern="1200"/>
            <a:t>We used a fuzzy ratio threshold of 75 for our matching.</a:t>
          </a:r>
        </a:p>
      </dsp:txBody>
      <dsp:txXfrm>
        <a:off x="0" y="1314839"/>
        <a:ext cx="6492875" cy="2475720"/>
      </dsp:txXfrm>
    </dsp:sp>
    <dsp:sp modelId="{5B4272D7-51E4-425C-BBE9-F5063311DCC7}">
      <dsp:nvSpPr>
        <dsp:cNvPr id="0" name=""/>
        <dsp:cNvSpPr/>
      </dsp:nvSpPr>
      <dsp:spPr>
        <a:xfrm>
          <a:off x="0" y="3790559"/>
          <a:ext cx="6492875" cy="9149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If there are two songs with an identical fuzzy ratio score, the first result was chosen.</a:t>
          </a:r>
        </a:p>
      </dsp:txBody>
      <dsp:txXfrm>
        <a:off x="44664" y="3835223"/>
        <a:ext cx="6403547" cy="82561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E842E8-0A03-4327-A736-09934A97F2CD}">
      <dsp:nvSpPr>
        <dsp:cNvPr id="0" name=""/>
        <dsp:cNvSpPr/>
      </dsp:nvSpPr>
      <dsp:spPr>
        <a:xfrm>
          <a:off x="0" y="4350"/>
          <a:ext cx="6492875" cy="24979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Spotify API timing out when trying to request details of 28K songs. Had to break the retrieval process up into separate loops.</a:t>
          </a:r>
        </a:p>
      </dsp:txBody>
      <dsp:txXfrm>
        <a:off x="121940" y="126290"/>
        <a:ext cx="6248995" cy="2254070"/>
      </dsp:txXfrm>
    </dsp:sp>
    <dsp:sp modelId="{9E781BD0-B2D6-4627-BA69-883EEF14E17C}">
      <dsp:nvSpPr>
        <dsp:cNvPr id="0" name=""/>
        <dsp:cNvSpPr/>
      </dsp:nvSpPr>
      <dsp:spPr>
        <a:xfrm>
          <a:off x="0" y="2603100"/>
          <a:ext cx="6492875" cy="249795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Even if we were able to get a response from the Spotify API, not all songs returned metrics.</a:t>
          </a:r>
          <a:endParaRPr lang="en-US" sz="3500" kern="1200" dirty="0"/>
        </a:p>
      </dsp:txBody>
      <dsp:txXfrm>
        <a:off x="121940" y="2725040"/>
        <a:ext cx="6248995" cy="225407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527AE-0660-4767-9A13-59E3C8A2E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C0E022-848D-445D-A8EB-15BA461E1D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D2FE9B-148B-446D-A183-6F6C4C74C185}"/>
              </a:ext>
            </a:extLst>
          </p:cNvPr>
          <p:cNvSpPr>
            <a:spLocks noGrp="1"/>
          </p:cNvSpPr>
          <p:nvPr>
            <p:ph type="dt" sz="half" idx="10"/>
          </p:nvPr>
        </p:nvSpPr>
        <p:spPr/>
        <p:txBody>
          <a:bodyPr/>
          <a:lstStyle/>
          <a:p>
            <a:fld id="{1D407EE2-FA20-47D0-ADA7-8CE70D8FF122}" type="datetimeFigureOut">
              <a:rPr lang="en-US" smtClean="0"/>
              <a:t>11/9/2018</a:t>
            </a:fld>
            <a:endParaRPr lang="en-US"/>
          </a:p>
        </p:txBody>
      </p:sp>
      <p:sp>
        <p:nvSpPr>
          <p:cNvPr id="5" name="Footer Placeholder 4">
            <a:extLst>
              <a:ext uri="{FF2B5EF4-FFF2-40B4-BE49-F238E27FC236}">
                <a16:creationId xmlns:a16="http://schemas.microsoft.com/office/drawing/2014/main" id="{E89E66C0-7ADB-4AD7-8E21-C58533EB2D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7D1268-250D-4FAB-BE48-682A590A6F85}"/>
              </a:ext>
            </a:extLst>
          </p:cNvPr>
          <p:cNvSpPr>
            <a:spLocks noGrp="1"/>
          </p:cNvSpPr>
          <p:nvPr>
            <p:ph type="sldNum" sz="quarter" idx="12"/>
          </p:nvPr>
        </p:nvSpPr>
        <p:spPr/>
        <p:txBody>
          <a:bodyPr/>
          <a:lstStyle/>
          <a:p>
            <a:fld id="{2ECD4B7F-89DB-4865-AFD8-8FBD51FF1C0E}" type="slidenum">
              <a:rPr lang="en-US" smtClean="0"/>
              <a:t>‹#›</a:t>
            </a:fld>
            <a:endParaRPr lang="en-US"/>
          </a:p>
        </p:txBody>
      </p:sp>
    </p:spTree>
    <p:extLst>
      <p:ext uri="{BB962C8B-B14F-4D97-AF65-F5344CB8AC3E}">
        <p14:creationId xmlns:p14="http://schemas.microsoft.com/office/powerpoint/2010/main" val="1164854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5F6E9-9342-42B1-A1D9-3A126113EF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90B6E2-DE5A-4499-8ABE-06C2B2E8F07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379B3-8768-4295-A9A4-3892A0FCD063}"/>
              </a:ext>
            </a:extLst>
          </p:cNvPr>
          <p:cNvSpPr>
            <a:spLocks noGrp="1"/>
          </p:cNvSpPr>
          <p:nvPr>
            <p:ph type="dt" sz="half" idx="10"/>
          </p:nvPr>
        </p:nvSpPr>
        <p:spPr/>
        <p:txBody>
          <a:bodyPr/>
          <a:lstStyle/>
          <a:p>
            <a:fld id="{1D407EE2-FA20-47D0-ADA7-8CE70D8FF122}" type="datetimeFigureOut">
              <a:rPr lang="en-US" smtClean="0"/>
              <a:t>11/9/2018</a:t>
            </a:fld>
            <a:endParaRPr lang="en-US"/>
          </a:p>
        </p:txBody>
      </p:sp>
      <p:sp>
        <p:nvSpPr>
          <p:cNvPr id="5" name="Footer Placeholder 4">
            <a:extLst>
              <a:ext uri="{FF2B5EF4-FFF2-40B4-BE49-F238E27FC236}">
                <a16:creationId xmlns:a16="http://schemas.microsoft.com/office/drawing/2014/main" id="{558669FA-9FE0-4B24-A5A3-4E9F457AD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822FD1-662E-45DF-ABF0-ECBEEE58E803}"/>
              </a:ext>
            </a:extLst>
          </p:cNvPr>
          <p:cNvSpPr>
            <a:spLocks noGrp="1"/>
          </p:cNvSpPr>
          <p:nvPr>
            <p:ph type="sldNum" sz="quarter" idx="12"/>
          </p:nvPr>
        </p:nvSpPr>
        <p:spPr/>
        <p:txBody>
          <a:bodyPr/>
          <a:lstStyle/>
          <a:p>
            <a:fld id="{2ECD4B7F-89DB-4865-AFD8-8FBD51FF1C0E}" type="slidenum">
              <a:rPr lang="en-US" smtClean="0"/>
              <a:t>‹#›</a:t>
            </a:fld>
            <a:endParaRPr lang="en-US"/>
          </a:p>
        </p:txBody>
      </p:sp>
    </p:spTree>
    <p:extLst>
      <p:ext uri="{BB962C8B-B14F-4D97-AF65-F5344CB8AC3E}">
        <p14:creationId xmlns:p14="http://schemas.microsoft.com/office/powerpoint/2010/main" val="3226185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EDF99B-FF85-43D9-989E-1BAF95DAAD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683E9E-8570-406C-9B0B-E6B33C25ABA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FF6FA9-6320-4728-BF9E-74574958E0FC}"/>
              </a:ext>
            </a:extLst>
          </p:cNvPr>
          <p:cNvSpPr>
            <a:spLocks noGrp="1"/>
          </p:cNvSpPr>
          <p:nvPr>
            <p:ph type="dt" sz="half" idx="10"/>
          </p:nvPr>
        </p:nvSpPr>
        <p:spPr/>
        <p:txBody>
          <a:bodyPr/>
          <a:lstStyle/>
          <a:p>
            <a:fld id="{1D407EE2-FA20-47D0-ADA7-8CE70D8FF122}" type="datetimeFigureOut">
              <a:rPr lang="en-US" smtClean="0"/>
              <a:t>11/9/2018</a:t>
            </a:fld>
            <a:endParaRPr lang="en-US"/>
          </a:p>
        </p:txBody>
      </p:sp>
      <p:sp>
        <p:nvSpPr>
          <p:cNvPr id="5" name="Footer Placeholder 4">
            <a:extLst>
              <a:ext uri="{FF2B5EF4-FFF2-40B4-BE49-F238E27FC236}">
                <a16:creationId xmlns:a16="http://schemas.microsoft.com/office/drawing/2014/main" id="{15B7B7BF-3694-471E-958C-27F7051C72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108DFE-D063-474B-AB0F-0053EAC7EAB3}"/>
              </a:ext>
            </a:extLst>
          </p:cNvPr>
          <p:cNvSpPr>
            <a:spLocks noGrp="1"/>
          </p:cNvSpPr>
          <p:nvPr>
            <p:ph type="sldNum" sz="quarter" idx="12"/>
          </p:nvPr>
        </p:nvSpPr>
        <p:spPr/>
        <p:txBody>
          <a:bodyPr/>
          <a:lstStyle/>
          <a:p>
            <a:fld id="{2ECD4B7F-89DB-4865-AFD8-8FBD51FF1C0E}" type="slidenum">
              <a:rPr lang="en-US" smtClean="0"/>
              <a:t>‹#›</a:t>
            </a:fld>
            <a:endParaRPr lang="en-US"/>
          </a:p>
        </p:txBody>
      </p:sp>
    </p:spTree>
    <p:extLst>
      <p:ext uri="{BB962C8B-B14F-4D97-AF65-F5344CB8AC3E}">
        <p14:creationId xmlns:p14="http://schemas.microsoft.com/office/powerpoint/2010/main" val="3646018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94C04-4E71-4767-A373-846350340B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0B0638-B0FB-404B-A3D0-B9BD285CD4A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7C08F2-CBC9-493E-AED4-8C56D1FEFBC5}"/>
              </a:ext>
            </a:extLst>
          </p:cNvPr>
          <p:cNvSpPr>
            <a:spLocks noGrp="1"/>
          </p:cNvSpPr>
          <p:nvPr>
            <p:ph type="dt" sz="half" idx="10"/>
          </p:nvPr>
        </p:nvSpPr>
        <p:spPr/>
        <p:txBody>
          <a:bodyPr/>
          <a:lstStyle/>
          <a:p>
            <a:fld id="{1D407EE2-FA20-47D0-ADA7-8CE70D8FF122}" type="datetimeFigureOut">
              <a:rPr lang="en-US" smtClean="0"/>
              <a:t>11/9/2018</a:t>
            </a:fld>
            <a:endParaRPr lang="en-US"/>
          </a:p>
        </p:txBody>
      </p:sp>
      <p:sp>
        <p:nvSpPr>
          <p:cNvPr id="5" name="Footer Placeholder 4">
            <a:extLst>
              <a:ext uri="{FF2B5EF4-FFF2-40B4-BE49-F238E27FC236}">
                <a16:creationId xmlns:a16="http://schemas.microsoft.com/office/drawing/2014/main" id="{AF494622-7FD0-48A2-8BA4-0B9047C89A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122371-AECB-4C83-8D05-353250802BA3}"/>
              </a:ext>
            </a:extLst>
          </p:cNvPr>
          <p:cNvSpPr>
            <a:spLocks noGrp="1"/>
          </p:cNvSpPr>
          <p:nvPr>
            <p:ph type="sldNum" sz="quarter" idx="12"/>
          </p:nvPr>
        </p:nvSpPr>
        <p:spPr/>
        <p:txBody>
          <a:bodyPr/>
          <a:lstStyle/>
          <a:p>
            <a:fld id="{2ECD4B7F-89DB-4865-AFD8-8FBD51FF1C0E}" type="slidenum">
              <a:rPr lang="en-US" smtClean="0"/>
              <a:t>‹#›</a:t>
            </a:fld>
            <a:endParaRPr lang="en-US"/>
          </a:p>
        </p:txBody>
      </p:sp>
    </p:spTree>
    <p:extLst>
      <p:ext uri="{BB962C8B-B14F-4D97-AF65-F5344CB8AC3E}">
        <p14:creationId xmlns:p14="http://schemas.microsoft.com/office/powerpoint/2010/main" val="421488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BB29-4E7B-4ED1-B90B-C8692C30A5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1F2FAD-6F0B-4F6E-8E45-4C00BD116C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537824F-73AD-4A53-848B-54711AD8C481}"/>
              </a:ext>
            </a:extLst>
          </p:cNvPr>
          <p:cNvSpPr>
            <a:spLocks noGrp="1"/>
          </p:cNvSpPr>
          <p:nvPr>
            <p:ph type="dt" sz="half" idx="10"/>
          </p:nvPr>
        </p:nvSpPr>
        <p:spPr/>
        <p:txBody>
          <a:bodyPr/>
          <a:lstStyle/>
          <a:p>
            <a:fld id="{1D407EE2-FA20-47D0-ADA7-8CE70D8FF122}" type="datetimeFigureOut">
              <a:rPr lang="en-US" smtClean="0"/>
              <a:t>11/9/2018</a:t>
            </a:fld>
            <a:endParaRPr lang="en-US"/>
          </a:p>
        </p:txBody>
      </p:sp>
      <p:sp>
        <p:nvSpPr>
          <p:cNvPr id="5" name="Footer Placeholder 4">
            <a:extLst>
              <a:ext uri="{FF2B5EF4-FFF2-40B4-BE49-F238E27FC236}">
                <a16:creationId xmlns:a16="http://schemas.microsoft.com/office/drawing/2014/main" id="{7E3D3221-7C75-4863-B677-DFA6C3463A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174796-C29B-42BB-AD47-9F03293E8A44}"/>
              </a:ext>
            </a:extLst>
          </p:cNvPr>
          <p:cNvSpPr>
            <a:spLocks noGrp="1"/>
          </p:cNvSpPr>
          <p:nvPr>
            <p:ph type="sldNum" sz="quarter" idx="12"/>
          </p:nvPr>
        </p:nvSpPr>
        <p:spPr/>
        <p:txBody>
          <a:bodyPr/>
          <a:lstStyle/>
          <a:p>
            <a:fld id="{2ECD4B7F-89DB-4865-AFD8-8FBD51FF1C0E}" type="slidenum">
              <a:rPr lang="en-US" smtClean="0"/>
              <a:t>‹#›</a:t>
            </a:fld>
            <a:endParaRPr lang="en-US"/>
          </a:p>
        </p:txBody>
      </p:sp>
    </p:spTree>
    <p:extLst>
      <p:ext uri="{BB962C8B-B14F-4D97-AF65-F5344CB8AC3E}">
        <p14:creationId xmlns:p14="http://schemas.microsoft.com/office/powerpoint/2010/main" val="1863152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209A4-759D-4E95-A4E5-64DA67DCE6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4C4535-07FA-47E9-84EA-FE16FD051EB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AD8D59-57F6-4220-98CA-86F78B10E37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CCE867-1590-40C7-BF79-4E0BDCAA8C5A}"/>
              </a:ext>
            </a:extLst>
          </p:cNvPr>
          <p:cNvSpPr>
            <a:spLocks noGrp="1"/>
          </p:cNvSpPr>
          <p:nvPr>
            <p:ph type="dt" sz="half" idx="10"/>
          </p:nvPr>
        </p:nvSpPr>
        <p:spPr/>
        <p:txBody>
          <a:bodyPr/>
          <a:lstStyle/>
          <a:p>
            <a:fld id="{1D407EE2-FA20-47D0-ADA7-8CE70D8FF122}" type="datetimeFigureOut">
              <a:rPr lang="en-US" smtClean="0"/>
              <a:t>11/9/2018</a:t>
            </a:fld>
            <a:endParaRPr lang="en-US"/>
          </a:p>
        </p:txBody>
      </p:sp>
      <p:sp>
        <p:nvSpPr>
          <p:cNvPr id="6" name="Footer Placeholder 5">
            <a:extLst>
              <a:ext uri="{FF2B5EF4-FFF2-40B4-BE49-F238E27FC236}">
                <a16:creationId xmlns:a16="http://schemas.microsoft.com/office/drawing/2014/main" id="{1A942B5D-7150-4E9A-ACF0-0CFF5F75A2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A27211-3575-4BF6-8022-C9401AB98B37}"/>
              </a:ext>
            </a:extLst>
          </p:cNvPr>
          <p:cNvSpPr>
            <a:spLocks noGrp="1"/>
          </p:cNvSpPr>
          <p:nvPr>
            <p:ph type="sldNum" sz="quarter" idx="12"/>
          </p:nvPr>
        </p:nvSpPr>
        <p:spPr/>
        <p:txBody>
          <a:bodyPr/>
          <a:lstStyle/>
          <a:p>
            <a:fld id="{2ECD4B7F-89DB-4865-AFD8-8FBD51FF1C0E}" type="slidenum">
              <a:rPr lang="en-US" smtClean="0"/>
              <a:t>‹#›</a:t>
            </a:fld>
            <a:endParaRPr lang="en-US"/>
          </a:p>
        </p:txBody>
      </p:sp>
    </p:spTree>
    <p:extLst>
      <p:ext uri="{BB962C8B-B14F-4D97-AF65-F5344CB8AC3E}">
        <p14:creationId xmlns:p14="http://schemas.microsoft.com/office/powerpoint/2010/main" val="4186221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00B4-A85C-4BAC-8F12-E7603960D1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A70E67-D342-49C4-8E6B-72DE40E8A1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5C3B95A-F6E1-4695-B5C8-65D0510B92E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C63124-A484-4E2F-B436-73B1D15B1D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B95BA39-7C55-4F78-B9D9-9B1B4EBAFB1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C20DFC-20C2-451D-BE81-C31F5C3E62BF}"/>
              </a:ext>
            </a:extLst>
          </p:cNvPr>
          <p:cNvSpPr>
            <a:spLocks noGrp="1"/>
          </p:cNvSpPr>
          <p:nvPr>
            <p:ph type="dt" sz="half" idx="10"/>
          </p:nvPr>
        </p:nvSpPr>
        <p:spPr/>
        <p:txBody>
          <a:bodyPr/>
          <a:lstStyle/>
          <a:p>
            <a:fld id="{1D407EE2-FA20-47D0-ADA7-8CE70D8FF122}" type="datetimeFigureOut">
              <a:rPr lang="en-US" smtClean="0"/>
              <a:t>11/9/2018</a:t>
            </a:fld>
            <a:endParaRPr lang="en-US"/>
          </a:p>
        </p:txBody>
      </p:sp>
      <p:sp>
        <p:nvSpPr>
          <p:cNvPr id="8" name="Footer Placeholder 7">
            <a:extLst>
              <a:ext uri="{FF2B5EF4-FFF2-40B4-BE49-F238E27FC236}">
                <a16:creationId xmlns:a16="http://schemas.microsoft.com/office/drawing/2014/main" id="{54492C00-236F-4C03-BEB4-AF5C261F6A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765346-8EA4-44A0-BDB0-C0712BABCBBE}"/>
              </a:ext>
            </a:extLst>
          </p:cNvPr>
          <p:cNvSpPr>
            <a:spLocks noGrp="1"/>
          </p:cNvSpPr>
          <p:nvPr>
            <p:ph type="sldNum" sz="quarter" idx="12"/>
          </p:nvPr>
        </p:nvSpPr>
        <p:spPr/>
        <p:txBody>
          <a:bodyPr/>
          <a:lstStyle/>
          <a:p>
            <a:fld id="{2ECD4B7F-89DB-4865-AFD8-8FBD51FF1C0E}" type="slidenum">
              <a:rPr lang="en-US" smtClean="0"/>
              <a:t>‹#›</a:t>
            </a:fld>
            <a:endParaRPr lang="en-US"/>
          </a:p>
        </p:txBody>
      </p:sp>
    </p:spTree>
    <p:extLst>
      <p:ext uri="{BB962C8B-B14F-4D97-AF65-F5344CB8AC3E}">
        <p14:creationId xmlns:p14="http://schemas.microsoft.com/office/powerpoint/2010/main" val="2807521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CFD26-5771-4532-84F4-704BA51BBD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29751B-3EEA-4917-B841-8F98831E12BC}"/>
              </a:ext>
            </a:extLst>
          </p:cNvPr>
          <p:cNvSpPr>
            <a:spLocks noGrp="1"/>
          </p:cNvSpPr>
          <p:nvPr>
            <p:ph type="dt" sz="half" idx="10"/>
          </p:nvPr>
        </p:nvSpPr>
        <p:spPr/>
        <p:txBody>
          <a:bodyPr/>
          <a:lstStyle/>
          <a:p>
            <a:fld id="{1D407EE2-FA20-47D0-ADA7-8CE70D8FF122}" type="datetimeFigureOut">
              <a:rPr lang="en-US" smtClean="0"/>
              <a:t>11/9/2018</a:t>
            </a:fld>
            <a:endParaRPr lang="en-US"/>
          </a:p>
        </p:txBody>
      </p:sp>
      <p:sp>
        <p:nvSpPr>
          <p:cNvPr id="4" name="Footer Placeholder 3">
            <a:extLst>
              <a:ext uri="{FF2B5EF4-FFF2-40B4-BE49-F238E27FC236}">
                <a16:creationId xmlns:a16="http://schemas.microsoft.com/office/drawing/2014/main" id="{361D9443-2EE0-4713-A0E2-C37309DDFD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C204D4-4476-4A80-8F3D-7E7D37692C66}"/>
              </a:ext>
            </a:extLst>
          </p:cNvPr>
          <p:cNvSpPr>
            <a:spLocks noGrp="1"/>
          </p:cNvSpPr>
          <p:nvPr>
            <p:ph type="sldNum" sz="quarter" idx="12"/>
          </p:nvPr>
        </p:nvSpPr>
        <p:spPr/>
        <p:txBody>
          <a:bodyPr/>
          <a:lstStyle/>
          <a:p>
            <a:fld id="{2ECD4B7F-89DB-4865-AFD8-8FBD51FF1C0E}" type="slidenum">
              <a:rPr lang="en-US" smtClean="0"/>
              <a:t>‹#›</a:t>
            </a:fld>
            <a:endParaRPr lang="en-US"/>
          </a:p>
        </p:txBody>
      </p:sp>
    </p:spTree>
    <p:extLst>
      <p:ext uri="{BB962C8B-B14F-4D97-AF65-F5344CB8AC3E}">
        <p14:creationId xmlns:p14="http://schemas.microsoft.com/office/powerpoint/2010/main" val="170652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3A3C28-432C-4EAD-83A5-26366CBA81D4}"/>
              </a:ext>
            </a:extLst>
          </p:cNvPr>
          <p:cNvSpPr>
            <a:spLocks noGrp="1"/>
          </p:cNvSpPr>
          <p:nvPr>
            <p:ph type="dt" sz="half" idx="10"/>
          </p:nvPr>
        </p:nvSpPr>
        <p:spPr/>
        <p:txBody>
          <a:bodyPr/>
          <a:lstStyle/>
          <a:p>
            <a:fld id="{1D407EE2-FA20-47D0-ADA7-8CE70D8FF122}" type="datetimeFigureOut">
              <a:rPr lang="en-US" smtClean="0"/>
              <a:t>11/9/2018</a:t>
            </a:fld>
            <a:endParaRPr lang="en-US"/>
          </a:p>
        </p:txBody>
      </p:sp>
      <p:sp>
        <p:nvSpPr>
          <p:cNvPr id="3" name="Footer Placeholder 2">
            <a:extLst>
              <a:ext uri="{FF2B5EF4-FFF2-40B4-BE49-F238E27FC236}">
                <a16:creationId xmlns:a16="http://schemas.microsoft.com/office/drawing/2014/main" id="{1253CFFA-AD02-47DE-A0D4-95E46E3A2C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954D31-F758-4358-BF78-396ED245906A}"/>
              </a:ext>
            </a:extLst>
          </p:cNvPr>
          <p:cNvSpPr>
            <a:spLocks noGrp="1"/>
          </p:cNvSpPr>
          <p:nvPr>
            <p:ph type="sldNum" sz="quarter" idx="12"/>
          </p:nvPr>
        </p:nvSpPr>
        <p:spPr/>
        <p:txBody>
          <a:bodyPr/>
          <a:lstStyle/>
          <a:p>
            <a:fld id="{2ECD4B7F-89DB-4865-AFD8-8FBD51FF1C0E}" type="slidenum">
              <a:rPr lang="en-US" smtClean="0"/>
              <a:t>‹#›</a:t>
            </a:fld>
            <a:endParaRPr lang="en-US"/>
          </a:p>
        </p:txBody>
      </p:sp>
    </p:spTree>
    <p:extLst>
      <p:ext uri="{BB962C8B-B14F-4D97-AF65-F5344CB8AC3E}">
        <p14:creationId xmlns:p14="http://schemas.microsoft.com/office/powerpoint/2010/main" val="986255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1D07-FCC0-45E9-885F-A6A2920B5A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C62D8F-105E-4CAE-8CF9-D62BAEC3CA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47170D-7170-4F66-A532-733EDA6FBC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A81FA6E-8B37-4D14-992F-FD2323C27838}"/>
              </a:ext>
            </a:extLst>
          </p:cNvPr>
          <p:cNvSpPr>
            <a:spLocks noGrp="1"/>
          </p:cNvSpPr>
          <p:nvPr>
            <p:ph type="dt" sz="half" idx="10"/>
          </p:nvPr>
        </p:nvSpPr>
        <p:spPr/>
        <p:txBody>
          <a:bodyPr/>
          <a:lstStyle/>
          <a:p>
            <a:fld id="{1D407EE2-FA20-47D0-ADA7-8CE70D8FF122}" type="datetimeFigureOut">
              <a:rPr lang="en-US" smtClean="0"/>
              <a:t>11/9/2018</a:t>
            </a:fld>
            <a:endParaRPr lang="en-US"/>
          </a:p>
        </p:txBody>
      </p:sp>
      <p:sp>
        <p:nvSpPr>
          <p:cNvPr id="6" name="Footer Placeholder 5">
            <a:extLst>
              <a:ext uri="{FF2B5EF4-FFF2-40B4-BE49-F238E27FC236}">
                <a16:creationId xmlns:a16="http://schemas.microsoft.com/office/drawing/2014/main" id="{92718A1D-0C6C-401C-84F4-11AB4B5233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2B31B4-31AF-4A35-8DEB-717618C57071}"/>
              </a:ext>
            </a:extLst>
          </p:cNvPr>
          <p:cNvSpPr>
            <a:spLocks noGrp="1"/>
          </p:cNvSpPr>
          <p:nvPr>
            <p:ph type="sldNum" sz="quarter" idx="12"/>
          </p:nvPr>
        </p:nvSpPr>
        <p:spPr/>
        <p:txBody>
          <a:bodyPr/>
          <a:lstStyle/>
          <a:p>
            <a:fld id="{2ECD4B7F-89DB-4865-AFD8-8FBD51FF1C0E}" type="slidenum">
              <a:rPr lang="en-US" smtClean="0"/>
              <a:t>‹#›</a:t>
            </a:fld>
            <a:endParaRPr lang="en-US"/>
          </a:p>
        </p:txBody>
      </p:sp>
    </p:spTree>
    <p:extLst>
      <p:ext uri="{BB962C8B-B14F-4D97-AF65-F5344CB8AC3E}">
        <p14:creationId xmlns:p14="http://schemas.microsoft.com/office/powerpoint/2010/main" val="182628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2108B-F95B-409A-9A3D-EF2A86EE77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BF62D2-7311-4C9B-83D8-703DE42920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DA6A16-05C6-4379-9D80-8FEACE112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08BBFF6-B8E5-4C1D-AA30-461B9F5F4C31}"/>
              </a:ext>
            </a:extLst>
          </p:cNvPr>
          <p:cNvSpPr>
            <a:spLocks noGrp="1"/>
          </p:cNvSpPr>
          <p:nvPr>
            <p:ph type="dt" sz="half" idx="10"/>
          </p:nvPr>
        </p:nvSpPr>
        <p:spPr/>
        <p:txBody>
          <a:bodyPr/>
          <a:lstStyle/>
          <a:p>
            <a:fld id="{1D407EE2-FA20-47D0-ADA7-8CE70D8FF122}" type="datetimeFigureOut">
              <a:rPr lang="en-US" smtClean="0"/>
              <a:t>11/9/2018</a:t>
            </a:fld>
            <a:endParaRPr lang="en-US"/>
          </a:p>
        </p:txBody>
      </p:sp>
      <p:sp>
        <p:nvSpPr>
          <p:cNvPr id="6" name="Footer Placeholder 5">
            <a:extLst>
              <a:ext uri="{FF2B5EF4-FFF2-40B4-BE49-F238E27FC236}">
                <a16:creationId xmlns:a16="http://schemas.microsoft.com/office/drawing/2014/main" id="{680EC5E6-29DF-4D56-8760-38C70EAC70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38262F-C5F9-40E2-82B4-A0DDD1A7C9A0}"/>
              </a:ext>
            </a:extLst>
          </p:cNvPr>
          <p:cNvSpPr>
            <a:spLocks noGrp="1"/>
          </p:cNvSpPr>
          <p:nvPr>
            <p:ph type="sldNum" sz="quarter" idx="12"/>
          </p:nvPr>
        </p:nvSpPr>
        <p:spPr/>
        <p:txBody>
          <a:bodyPr/>
          <a:lstStyle/>
          <a:p>
            <a:fld id="{2ECD4B7F-89DB-4865-AFD8-8FBD51FF1C0E}" type="slidenum">
              <a:rPr lang="en-US" smtClean="0"/>
              <a:t>‹#›</a:t>
            </a:fld>
            <a:endParaRPr lang="en-US"/>
          </a:p>
        </p:txBody>
      </p:sp>
    </p:spTree>
    <p:extLst>
      <p:ext uri="{BB962C8B-B14F-4D97-AF65-F5344CB8AC3E}">
        <p14:creationId xmlns:p14="http://schemas.microsoft.com/office/powerpoint/2010/main" val="1621289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E73025-4F09-421E-A7E1-83F87C3921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64EC39-B0C0-49EA-AD63-FB554A69DA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03B627-8B26-4188-B65F-7C2F869665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407EE2-FA20-47D0-ADA7-8CE70D8FF122}" type="datetimeFigureOut">
              <a:rPr lang="en-US" smtClean="0"/>
              <a:t>11/9/2018</a:t>
            </a:fld>
            <a:endParaRPr lang="en-US"/>
          </a:p>
        </p:txBody>
      </p:sp>
      <p:sp>
        <p:nvSpPr>
          <p:cNvPr id="5" name="Footer Placeholder 4">
            <a:extLst>
              <a:ext uri="{FF2B5EF4-FFF2-40B4-BE49-F238E27FC236}">
                <a16:creationId xmlns:a16="http://schemas.microsoft.com/office/drawing/2014/main" id="{4DE267E4-B69C-4FB4-B111-DA1BA3F80A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A30137-9CC6-4D4D-BC1B-6D0DBB2A0B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D4B7F-89DB-4865-AFD8-8FBD51FF1C0E}" type="slidenum">
              <a:rPr lang="en-US" smtClean="0"/>
              <a:t>‹#›</a:t>
            </a:fld>
            <a:endParaRPr lang="en-US"/>
          </a:p>
        </p:txBody>
      </p:sp>
    </p:spTree>
    <p:extLst>
      <p:ext uri="{BB962C8B-B14F-4D97-AF65-F5344CB8AC3E}">
        <p14:creationId xmlns:p14="http://schemas.microsoft.com/office/powerpoint/2010/main" val="780786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782E1D-D21B-4322-9B4B-C894C4C04752}"/>
              </a:ext>
            </a:extLst>
          </p:cNvPr>
          <p:cNvSpPr>
            <a:spLocks noGrp="1"/>
          </p:cNvSpPr>
          <p:nvPr>
            <p:ph type="ctrTitle"/>
          </p:nvPr>
        </p:nvSpPr>
        <p:spPr>
          <a:xfrm>
            <a:off x="6746628" y="1783959"/>
            <a:ext cx="4645250" cy="2889114"/>
          </a:xfrm>
        </p:spPr>
        <p:txBody>
          <a:bodyPr anchor="b">
            <a:noAutofit/>
          </a:bodyPr>
          <a:lstStyle/>
          <a:p>
            <a:pPr algn="l"/>
            <a:br>
              <a:rPr lang="en-US" sz="4000" dirty="0">
                <a:solidFill>
                  <a:schemeClr val="bg1"/>
                </a:solidFill>
              </a:rPr>
            </a:br>
            <a:r>
              <a:rPr lang="en-US" sz="4000" dirty="0">
                <a:solidFill>
                  <a:schemeClr val="bg1"/>
                </a:solidFill>
              </a:rPr>
              <a:t>Song metric analysis</a:t>
            </a:r>
          </a:p>
        </p:txBody>
      </p:sp>
      <p:sp>
        <p:nvSpPr>
          <p:cNvPr id="3" name="Subtitle 2">
            <a:extLst>
              <a:ext uri="{FF2B5EF4-FFF2-40B4-BE49-F238E27FC236}">
                <a16:creationId xmlns:a16="http://schemas.microsoft.com/office/drawing/2014/main" id="{11FED7AE-6185-4A5F-8E65-780E093F7B92}"/>
              </a:ext>
            </a:extLst>
          </p:cNvPr>
          <p:cNvSpPr>
            <a:spLocks noGrp="1"/>
          </p:cNvSpPr>
          <p:nvPr>
            <p:ph type="subTitle" idx="1"/>
          </p:nvPr>
        </p:nvSpPr>
        <p:spPr>
          <a:xfrm>
            <a:off x="6746627" y="4750893"/>
            <a:ext cx="4645250" cy="1147863"/>
          </a:xfrm>
        </p:spPr>
        <p:txBody>
          <a:bodyPr anchor="t">
            <a:normAutofit/>
          </a:bodyPr>
          <a:lstStyle/>
          <a:p>
            <a:pPr algn="l"/>
            <a:r>
              <a:rPr lang="en-US" sz="1900">
                <a:solidFill>
                  <a:schemeClr val="bg1"/>
                </a:solidFill>
              </a:rPr>
              <a:t>William Nash</a:t>
            </a:r>
          </a:p>
          <a:p>
            <a:pPr algn="l"/>
            <a:r>
              <a:rPr lang="en-US" sz="1900">
                <a:solidFill>
                  <a:schemeClr val="bg1"/>
                </a:solidFill>
              </a:rPr>
              <a:t>Cody Braun</a:t>
            </a:r>
          </a:p>
          <a:p>
            <a:pPr algn="l"/>
            <a:r>
              <a:rPr lang="en-US" sz="1900">
                <a:solidFill>
                  <a:schemeClr val="bg1"/>
                </a:solidFill>
              </a:rPr>
              <a:t>Austen Manser</a:t>
            </a:r>
          </a:p>
        </p:txBody>
      </p:sp>
      <p:sp>
        <p:nvSpPr>
          <p:cNvPr id="16"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FE6DC902-7DE8-4273-8CCE-4274ED5BC5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382" y="1899927"/>
            <a:ext cx="4047843" cy="1689974"/>
          </a:xfrm>
          <a:prstGeom prst="rect">
            <a:avLst/>
          </a:prstGeom>
        </p:spPr>
      </p:pic>
    </p:spTree>
    <p:extLst>
      <p:ext uri="{BB962C8B-B14F-4D97-AF65-F5344CB8AC3E}">
        <p14:creationId xmlns:p14="http://schemas.microsoft.com/office/powerpoint/2010/main" val="601844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3FF5372A-476D-4008-8882-23E33E245F7D}"/>
              </a:ext>
            </a:extLst>
          </p:cNvPr>
          <p:cNvSpPr>
            <a:spLocks noGrp="1"/>
          </p:cNvSpPr>
          <p:nvPr>
            <p:ph type="title"/>
          </p:nvPr>
        </p:nvSpPr>
        <p:spPr>
          <a:xfrm>
            <a:off x="535020" y="685800"/>
            <a:ext cx="2780271" cy="5105400"/>
          </a:xfrm>
        </p:spPr>
        <p:txBody>
          <a:bodyPr>
            <a:normAutofit/>
          </a:bodyPr>
          <a:lstStyle/>
          <a:p>
            <a:r>
              <a:rPr lang="en-US" sz="4000" dirty="0">
                <a:solidFill>
                  <a:schemeClr val="bg1"/>
                </a:solidFill>
              </a:rPr>
              <a:t>Data Cleanup &amp; Exploration: Issues</a:t>
            </a:r>
          </a:p>
        </p:txBody>
      </p:sp>
      <p:graphicFrame>
        <p:nvGraphicFramePr>
          <p:cNvPr id="24" name="Content Placeholder 2">
            <a:extLst>
              <a:ext uri="{FF2B5EF4-FFF2-40B4-BE49-F238E27FC236}">
                <a16:creationId xmlns:a16="http://schemas.microsoft.com/office/drawing/2014/main" id="{9C9A91B1-6805-4688-ACFC-14F02C13C507}"/>
              </a:ext>
            </a:extLst>
          </p:cNvPr>
          <p:cNvGraphicFramePr>
            <a:graphicFrameLocks noGrp="1"/>
          </p:cNvGraphicFramePr>
          <p:nvPr>
            <p:ph idx="1"/>
            <p:extLst>
              <p:ext uri="{D42A27DB-BD31-4B8C-83A1-F6EECF244321}">
                <p14:modId xmlns:p14="http://schemas.microsoft.com/office/powerpoint/2010/main" val="1123236546"/>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6604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6984F9C-79F0-49E4-A40A-389F470F53E1}"/>
              </a:ext>
            </a:extLst>
          </p:cNvPr>
          <p:cNvSpPr>
            <a:spLocks noGrp="1"/>
          </p:cNvSpPr>
          <p:nvPr>
            <p:ph type="title"/>
          </p:nvPr>
        </p:nvSpPr>
        <p:spPr>
          <a:xfrm>
            <a:off x="1286932" y="1204109"/>
            <a:ext cx="10023398" cy="857894"/>
          </a:xfrm>
        </p:spPr>
        <p:txBody>
          <a:bodyPr>
            <a:normAutofit/>
          </a:bodyPr>
          <a:lstStyle/>
          <a:p>
            <a:r>
              <a:rPr lang="en-US" sz="4000">
                <a:solidFill>
                  <a:srgbClr val="FFFFFF"/>
                </a:solidFill>
              </a:rPr>
              <a:t>Findings</a:t>
            </a:r>
          </a:p>
        </p:txBody>
      </p:sp>
      <p:sp>
        <p:nvSpPr>
          <p:cNvPr id="3" name="Content Placeholder 2">
            <a:extLst>
              <a:ext uri="{FF2B5EF4-FFF2-40B4-BE49-F238E27FC236}">
                <a16:creationId xmlns:a16="http://schemas.microsoft.com/office/drawing/2014/main" id="{E6890199-DF54-4CAF-874E-197A0DA468CC}"/>
              </a:ext>
            </a:extLst>
          </p:cNvPr>
          <p:cNvSpPr>
            <a:spLocks noGrp="1"/>
          </p:cNvSpPr>
          <p:nvPr>
            <p:ph idx="1"/>
          </p:nvPr>
        </p:nvSpPr>
        <p:spPr>
          <a:xfrm>
            <a:off x="1286930" y="2962451"/>
            <a:ext cx="4052499" cy="2820012"/>
          </a:xfrm>
        </p:spPr>
        <p:txBody>
          <a:bodyPr>
            <a:normAutofit/>
          </a:bodyPr>
          <a:lstStyle/>
          <a:p>
            <a:r>
              <a:rPr lang="en-US" sz="1500" dirty="0"/>
              <a:t>Our Null hypothesis was confirmed in that there is no statistical difference between song metrics of songs that were number one on the Billboard Hot 100 and those songs that never reached the number one position.</a:t>
            </a:r>
          </a:p>
          <a:p>
            <a:pPr lvl="1"/>
            <a:r>
              <a:rPr lang="en-US" sz="1400" dirty="0"/>
              <a:t>The only metric that returned a p-value of less that 0.005 was </a:t>
            </a:r>
            <a:r>
              <a:rPr lang="en-US" sz="1400" dirty="0" err="1"/>
              <a:t>Acousticness</a:t>
            </a:r>
            <a:r>
              <a:rPr lang="en-US" sz="1400" dirty="0"/>
              <a:t>.</a:t>
            </a:r>
          </a:p>
        </p:txBody>
      </p:sp>
      <p:pic>
        <p:nvPicPr>
          <p:cNvPr id="5" name="Picture 4" descr="A screenshot of a cell phone&#10;&#10;Description automatically generated">
            <a:extLst>
              <a:ext uri="{FF2B5EF4-FFF2-40B4-BE49-F238E27FC236}">
                <a16:creationId xmlns:a16="http://schemas.microsoft.com/office/drawing/2014/main" id="{B149D1CD-4D7F-4BF9-9F47-B738293F09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8195" y="3344117"/>
            <a:ext cx="5141701" cy="2056680"/>
          </a:xfrm>
          <a:prstGeom prst="rect">
            <a:avLst/>
          </a:prstGeom>
        </p:spPr>
      </p:pic>
    </p:spTree>
    <p:extLst>
      <p:ext uri="{BB962C8B-B14F-4D97-AF65-F5344CB8AC3E}">
        <p14:creationId xmlns:p14="http://schemas.microsoft.com/office/powerpoint/2010/main" val="1396368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6984F9C-79F0-49E4-A40A-389F470F53E1}"/>
              </a:ext>
            </a:extLst>
          </p:cNvPr>
          <p:cNvSpPr>
            <a:spLocks noGrp="1"/>
          </p:cNvSpPr>
          <p:nvPr>
            <p:ph type="title"/>
          </p:nvPr>
        </p:nvSpPr>
        <p:spPr>
          <a:xfrm>
            <a:off x="1286932" y="1204109"/>
            <a:ext cx="10023398" cy="857894"/>
          </a:xfrm>
        </p:spPr>
        <p:txBody>
          <a:bodyPr>
            <a:normAutofit/>
          </a:bodyPr>
          <a:lstStyle/>
          <a:p>
            <a:r>
              <a:rPr lang="en-US" sz="4000">
                <a:solidFill>
                  <a:srgbClr val="FFFFFF"/>
                </a:solidFill>
              </a:rPr>
              <a:t>Findings</a:t>
            </a:r>
          </a:p>
        </p:txBody>
      </p:sp>
      <p:pic>
        <p:nvPicPr>
          <p:cNvPr id="6" name="Picture 5" descr="A screenshot of a cell phone&#10;&#10;Description automatically generated">
            <a:extLst>
              <a:ext uri="{FF2B5EF4-FFF2-40B4-BE49-F238E27FC236}">
                <a16:creationId xmlns:a16="http://schemas.microsoft.com/office/drawing/2014/main" id="{6C9211D7-C362-488A-8A28-6D5B34D8F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2868" y="2945686"/>
            <a:ext cx="7264401" cy="2869133"/>
          </a:xfrm>
          <a:prstGeom prst="rect">
            <a:avLst/>
          </a:prstGeom>
        </p:spPr>
      </p:pic>
    </p:spTree>
    <p:extLst>
      <p:ext uri="{BB962C8B-B14F-4D97-AF65-F5344CB8AC3E}">
        <p14:creationId xmlns:p14="http://schemas.microsoft.com/office/powerpoint/2010/main" val="3642152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BC5463-6C7C-4445-A0B3-30A621986985}"/>
              </a:ext>
            </a:extLst>
          </p:cNvPr>
          <p:cNvSpPr>
            <a:spLocks noGrp="1"/>
          </p:cNvSpPr>
          <p:nvPr>
            <p:ph type="title"/>
          </p:nvPr>
        </p:nvSpPr>
        <p:spPr>
          <a:xfrm>
            <a:off x="863029" y="1012004"/>
            <a:ext cx="3416158" cy="4795408"/>
          </a:xfrm>
        </p:spPr>
        <p:txBody>
          <a:bodyPr>
            <a:normAutofit/>
          </a:bodyPr>
          <a:lstStyle/>
          <a:p>
            <a:r>
              <a:rPr lang="en-US">
                <a:solidFill>
                  <a:srgbClr val="FFFFFF"/>
                </a:solidFill>
              </a:rPr>
              <a:t>Post Mortem</a:t>
            </a:r>
          </a:p>
        </p:txBody>
      </p:sp>
      <p:graphicFrame>
        <p:nvGraphicFramePr>
          <p:cNvPr id="5" name="Content Placeholder 2">
            <a:extLst>
              <a:ext uri="{FF2B5EF4-FFF2-40B4-BE49-F238E27FC236}">
                <a16:creationId xmlns:a16="http://schemas.microsoft.com/office/drawing/2014/main" id="{82A9B97E-14F8-45F7-9ECA-25581239BCC6}"/>
              </a:ext>
            </a:extLst>
          </p:cNvPr>
          <p:cNvGraphicFramePr>
            <a:graphicFrameLocks noGrp="1"/>
          </p:cNvGraphicFramePr>
          <p:nvPr>
            <p:ph idx="1"/>
            <p:extLst>
              <p:ext uri="{D42A27DB-BD31-4B8C-83A1-F6EECF244321}">
                <p14:modId xmlns:p14="http://schemas.microsoft.com/office/powerpoint/2010/main" val="411327366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3278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48E7AE-EC3D-4AD5-81FB-5B196D2A089F}"/>
              </a:ext>
            </a:extLst>
          </p:cNvPr>
          <p:cNvSpPr>
            <a:spLocks noGrp="1"/>
          </p:cNvSpPr>
          <p:nvPr>
            <p:ph type="title"/>
          </p:nvPr>
        </p:nvSpPr>
        <p:spPr>
          <a:xfrm>
            <a:off x="863029" y="1012004"/>
            <a:ext cx="3416158" cy="4795408"/>
          </a:xfrm>
        </p:spPr>
        <p:txBody>
          <a:bodyPr>
            <a:normAutofit/>
          </a:bodyPr>
          <a:lstStyle/>
          <a:p>
            <a:r>
              <a:rPr lang="en-US">
                <a:solidFill>
                  <a:srgbClr val="FFFFFF"/>
                </a:solidFill>
              </a:rPr>
              <a:t>Post Mortem</a:t>
            </a:r>
          </a:p>
        </p:txBody>
      </p:sp>
      <p:graphicFrame>
        <p:nvGraphicFramePr>
          <p:cNvPr id="5" name="Content Placeholder 2">
            <a:extLst>
              <a:ext uri="{FF2B5EF4-FFF2-40B4-BE49-F238E27FC236}">
                <a16:creationId xmlns:a16="http://schemas.microsoft.com/office/drawing/2014/main" id="{9ADE55AF-F812-44A4-BB66-05892C1D497E}"/>
              </a:ext>
            </a:extLst>
          </p:cNvPr>
          <p:cNvGraphicFramePr>
            <a:graphicFrameLocks noGrp="1"/>
          </p:cNvGraphicFramePr>
          <p:nvPr>
            <p:ph idx="1"/>
            <p:extLst>
              <p:ext uri="{D42A27DB-BD31-4B8C-83A1-F6EECF244321}">
                <p14:modId xmlns:p14="http://schemas.microsoft.com/office/powerpoint/2010/main" val="394276134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3089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32C6FDF5-89F9-4FCD-A2A4-6E3AD4519229}"/>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Questions &amp; Data</a:t>
            </a:r>
          </a:p>
        </p:txBody>
      </p:sp>
      <p:graphicFrame>
        <p:nvGraphicFramePr>
          <p:cNvPr id="5" name="Content Placeholder 2">
            <a:extLst>
              <a:ext uri="{FF2B5EF4-FFF2-40B4-BE49-F238E27FC236}">
                <a16:creationId xmlns:a16="http://schemas.microsoft.com/office/drawing/2014/main" id="{D52500F4-FB3D-4B38-B508-BBC15F69EB38}"/>
              </a:ext>
            </a:extLst>
          </p:cNvPr>
          <p:cNvGraphicFramePr>
            <a:graphicFrameLocks noGrp="1"/>
          </p:cNvGraphicFramePr>
          <p:nvPr>
            <p:ph idx="1"/>
            <p:extLst>
              <p:ext uri="{D42A27DB-BD31-4B8C-83A1-F6EECF244321}">
                <p14:modId xmlns:p14="http://schemas.microsoft.com/office/powerpoint/2010/main" val="3739533294"/>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3218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3B3A5E14-2841-41F3-A077-BDE638CFC94E}"/>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Hypothesis</a:t>
            </a:r>
          </a:p>
        </p:txBody>
      </p:sp>
      <p:graphicFrame>
        <p:nvGraphicFramePr>
          <p:cNvPr id="5" name="Content Placeholder 2">
            <a:extLst>
              <a:ext uri="{FF2B5EF4-FFF2-40B4-BE49-F238E27FC236}">
                <a16:creationId xmlns:a16="http://schemas.microsoft.com/office/drawing/2014/main" id="{B8E1B016-60A6-4D2C-BCBE-A142F130909A}"/>
              </a:ext>
            </a:extLst>
          </p:cNvPr>
          <p:cNvGraphicFramePr>
            <a:graphicFrameLocks noGrp="1"/>
          </p:cNvGraphicFramePr>
          <p:nvPr>
            <p:ph idx="1"/>
            <p:extLst>
              <p:ext uri="{D42A27DB-BD31-4B8C-83A1-F6EECF244321}">
                <p14:modId xmlns:p14="http://schemas.microsoft.com/office/powerpoint/2010/main" val="3185241867"/>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4070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B8A482CF-51E4-49D3-B5BC-BB241954FB4C}"/>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Song Metrics Explained</a:t>
            </a:r>
          </a:p>
        </p:txBody>
      </p:sp>
      <p:graphicFrame>
        <p:nvGraphicFramePr>
          <p:cNvPr id="5" name="Content Placeholder 2">
            <a:extLst>
              <a:ext uri="{FF2B5EF4-FFF2-40B4-BE49-F238E27FC236}">
                <a16:creationId xmlns:a16="http://schemas.microsoft.com/office/drawing/2014/main" id="{8ED23A2D-0660-4918-957B-9D26414B64AE}"/>
              </a:ext>
            </a:extLst>
          </p:cNvPr>
          <p:cNvGraphicFramePr>
            <a:graphicFrameLocks noGrp="1"/>
          </p:cNvGraphicFramePr>
          <p:nvPr>
            <p:ph idx="1"/>
            <p:extLst>
              <p:ext uri="{D42A27DB-BD31-4B8C-83A1-F6EECF244321}">
                <p14:modId xmlns:p14="http://schemas.microsoft.com/office/powerpoint/2010/main" val="19425458"/>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8610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B8A482CF-51E4-49D3-B5BC-BB241954FB4C}"/>
              </a:ext>
            </a:extLst>
          </p:cNvPr>
          <p:cNvSpPr>
            <a:spLocks noGrp="1"/>
          </p:cNvSpPr>
          <p:nvPr>
            <p:ph type="title"/>
          </p:nvPr>
        </p:nvSpPr>
        <p:spPr>
          <a:xfrm>
            <a:off x="535020" y="685800"/>
            <a:ext cx="2780271" cy="5105400"/>
          </a:xfrm>
        </p:spPr>
        <p:txBody>
          <a:bodyPr>
            <a:normAutofit/>
          </a:bodyPr>
          <a:lstStyle/>
          <a:p>
            <a:r>
              <a:rPr lang="en-US" sz="4000" dirty="0">
                <a:solidFill>
                  <a:srgbClr val="FFFFFF"/>
                </a:solidFill>
              </a:rPr>
              <a:t>Song Metrics continued</a:t>
            </a:r>
          </a:p>
        </p:txBody>
      </p:sp>
      <p:graphicFrame>
        <p:nvGraphicFramePr>
          <p:cNvPr id="5" name="Content Placeholder 2">
            <a:extLst>
              <a:ext uri="{FF2B5EF4-FFF2-40B4-BE49-F238E27FC236}">
                <a16:creationId xmlns:a16="http://schemas.microsoft.com/office/drawing/2014/main" id="{8ED23A2D-0660-4918-957B-9D26414B64AE}"/>
              </a:ext>
            </a:extLst>
          </p:cNvPr>
          <p:cNvGraphicFramePr>
            <a:graphicFrameLocks noGrp="1"/>
          </p:cNvGraphicFramePr>
          <p:nvPr>
            <p:ph idx="1"/>
            <p:extLst>
              <p:ext uri="{D42A27DB-BD31-4B8C-83A1-F6EECF244321}">
                <p14:modId xmlns:p14="http://schemas.microsoft.com/office/powerpoint/2010/main" val="2952108498"/>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8488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E22E3C97-BFA8-4D7F-8B94-F7DFF6454881}"/>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Quick Summary</a:t>
            </a:r>
          </a:p>
        </p:txBody>
      </p:sp>
      <p:graphicFrame>
        <p:nvGraphicFramePr>
          <p:cNvPr id="5" name="Content Placeholder 2">
            <a:extLst>
              <a:ext uri="{FF2B5EF4-FFF2-40B4-BE49-F238E27FC236}">
                <a16:creationId xmlns:a16="http://schemas.microsoft.com/office/drawing/2014/main" id="{F4D5A3AC-0F29-46C5-8A0A-44690F7CB863}"/>
              </a:ext>
            </a:extLst>
          </p:cNvPr>
          <p:cNvGraphicFramePr>
            <a:graphicFrameLocks noGrp="1"/>
          </p:cNvGraphicFramePr>
          <p:nvPr>
            <p:ph idx="1"/>
            <p:extLst>
              <p:ext uri="{D42A27DB-BD31-4B8C-83A1-F6EECF244321}">
                <p14:modId xmlns:p14="http://schemas.microsoft.com/office/powerpoint/2010/main" val="1287560305"/>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0331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E22E3C97-BFA8-4D7F-8B94-F7DFF6454881}"/>
              </a:ext>
            </a:extLst>
          </p:cNvPr>
          <p:cNvSpPr>
            <a:spLocks noGrp="1"/>
          </p:cNvSpPr>
          <p:nvPr>
            <p:ph type="title"/>
          </p:nvPr>
        </p:nvSpPr>
        <p:spPr>
          <a:xfrm>
            <a:off x="535020" y="685800"/>
            <a:ext cx="2780271" cy="5105400"/>
          </a:xfrm>
        </p:spPr>
        <p:txBody>
          <a:bodyPr>
            <a:normAutofit/>
          </a:bodyPr>
          <a:lstStyle/>
          <a:p>
            <a:r>
              <a:rPr lang="en-US" sz="4000" dirty="0">
                <a:solidFill>
                  <a:srgbClr val="FFFFFF"/>
                </a:solidFill>
              </a:rPr>
              <a:t>Data Cleanup &amp; Exploration</a:t>
            </a:r>
          </a:p>
        </p:txBody>
      </p:sp>
      <p:graphicFrame>
        <p:nvGraphicFramePr>
          <p:cNvPr id="5" name="Content Placeholder 2">
            <a:extLst>
              <a:ext uri="{FF2B5EF4-FFF2-40B4-BE49-F238E27FC236}">
                <a16:creationId xmlns:a16="http://schemas.microsoft.com/office/drawing/2014/main" id="{F4D5A3AC-0F29-46C5-8A0A-44690F7CB863}"/>
              </a:ext>
            </a:extLst>
          </p:cNvPr>
          <p:cNvGraphicFramePr>
            <a:graphicFrameLocks noGrp="1"/>
          </p:cNvGraphicFramePr>
          <p:nvPr>
            <p:ph idx="1"/>
            <p:extLst>
              <p:ext uri="{D42A27DB-BD31-4B8C-83A1-F6EECF244321}">
                <p14:modId xmlns:p14="http://schemas.microsoft.com/office/powerpoint/2010/main" val="3030990889"/>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2042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52CC2B8-DC87-4E6D-ACAF-668AA2BA12F2}"/>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Data Cleanup &amp; Exploration: Insights</a:t>
            </a:r>
          </a:p>
        </p:txBody>
      </p:sp>
      <p:graphicFrame>
        <p:nvGraphicFramePr>
          <p:cNvPr id="5" name="Content Placeholder 2">
            <a:extLst>
              <a:ext uri="{FF2B5EF4-FFF2-40B4-BE49-F238E27FC236}">
                <a16:creationId xmlns:a16="http://schemas.microsoft.com/office/drawing/2014/main" id="{B753D402-8CD3-41A2-A7FB-CC34DB47E887}"/>
              </a:ext>
            </a:extLst>
          </p:cNvPr>
          <p:cNvGraphicFramePr>
            <a:graphicFrameLocks noGrp="1"/>
          </p:cNvGraphicFramePr>
          <p:nvPr>
            <p:ph idx="1"/>
            <p:extLst>
              <p:ext uri="{D42A27DB-BD31-4B8C-83A1-F6EECF244321}">
                <p14:modId xmlns:p14="http://schemas.microsoft.com/office/powerpoint/2010/main" val="125437860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6565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3FF5372A-476D-4008-8882-23E33E245F7D}"/>
              </a:ext>
            </a:extLst>
          </p:cNvPr>
          <p:cNvSpPr>
            <a:spLocks noGrp="1"/>
          </p:cNvSpPr>
          <p:nvPr>
            <p:ph type="title"/>
          </p:nvPr>
        </p:nvSpPr>
        <p:spPr>
          <a:xfrm>
            <a:off x="535020" y="685800"/>
            <a:ext cx="2780271" cy="5105400"/>
          </a:xfrm>
        </p:spPr>
        <p:txBody>
          <a:bodyPr>
            <a:normAutofit/>
          </a:bodyPr>
          <a:lstStyle/>
          <a:p>
            <a:r>
              <a:rPr lang="en-US" sz="4000" dirty="0">
                <a:solidFill>
                  <a:srgbClr val="FFFFFF"/>
                </a:solidFill>
              </a:rPr>
              <a:t>Data Gathering</a:t>
            </a:r>
          </a:p>
        </p:txBody>
      </p:sp>
      <p:graphicFrame>
        <p:nvGraphicFramePr>
          <p:cNvPr id="24" name="Content Placeholder 2">
            <a:extLst>
              <a:ext uri="{FF2B5EF4-FFF2-40B4-BE49-F238E27FC236}">
                <a16:creationId xmlns:a16="http://schemas.microsoft.com/office/drawing/2014/main" id="{9C9A91B1-6805-4688-ACFC-14F02C13C507}"/>
              </a:ext>
            </a:extLst>
          </p:cNvPr>
          <p:cNvGraphicFramePr>
            <a:graphicFrameLocks noGrp="1"/>
          </p:cNvGraphicFramePr>
          <p:nvPr>
            <p:ph idx="1"/>
            <p:extLst>
              <p:ext uri="{D42A27DB-BD31-4B8C-83A1-F6EECF244321}">
                <p14:modId xmlns:p14="http://schemas.microsoft.com/office/powerpoint/2010/main" val="3754520354"/>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96485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978</Words>
  <Application>Microsoft Office PowerPoint</Application>
  <PresentationFormat>Widescreen</PresentationFormat>
  <Paragraphs>60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 Song metric analysis</vt:lpstr>
      <vt:lpstr>Questions &amp; Data</vt:lpstr>
      <vt:lpstr>Hypothesis</vt:lpstr>
      <vt:lpstr>Song Metrics Explained</vt:lpstr>
      <vt:lpstr>Song Metrics continued</vt:lpstr>
      <vt:lpstr>Quick Summary</vt:lpstr>
      <vt:lpstr>Data Cleanup &amp; Exploration</vt:lpstr>
      <vt:lpstr>Data Cleanup &amp; Exploration: Insights</vt:lpstr>
      <vt:lpstr>Data Gathering</vt:lpstr>
      <vt:lpstr>Data Cleanup &amp; Exploration: Issues</vt:lpstr>
      <vt:lpstr>Findings</vt:lpstr>
      <vt:lpstr>Findings</vt:lpstr>
      <vt:lpstr>Post Mortem</vt:lpstr>
      <vt:lpstr>Post Mortem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Song metric analysis</dc:title>
  <dc:creator>Austen Manser</dc:creator>
  <cp:lastModifiedBy>Austen Manser</cp:lastModifiedBy>
  <cp:revision>11</cp:revision>
  <dcterms:created xsi:type="dcterms:W3CDTF">2018-11-10T15:24:08Z</dcterms:created>
  <dcterms:modified xsi:type="dcterms:W3CDTF">2018-11-10T16:10:54Z</dcterms:modified>
</cp:coreProperties>
</file>