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3155-5910-476F-92D7-C13163BBC99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D66A-64D0-44C8-BC1E-46959D5D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1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3155-5910-476F-92D7-C13163BBC99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D66A-64D0-44C8-BC1E-46959D5D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3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3155-5910-476F-92D7-C13163BBC99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D66A-64D0-44C8-BC1E-46959D5D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3155-5910-476F-92D7-C13163BBC99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D66A-64D0-44C8-BC1E-46959D5D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3155-5910-476F-92D7-C13163BBC99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D66A-64D0-44C8-BC1E-46959D5D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7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3155-5910-476F-92D7-C13163BBC99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D66A-64D0-44C8-BC1E-46959D5D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7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3155-5910-476F-92D7-C13163BBC99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D66A-64D0-44C8-BC1E-46959D5D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4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3155-5910-476F-92D7-C13163BBC99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D66A-64D0-44C8-BC1E-46959D5D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8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3155-5910-476F-92D7-C13163BBC99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D66A-64D0-44C8-BC1E-46959D5D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3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3155-5910-476F-92D7-C13163BBC99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D66A-64D0-44C8-BC1E-46959D5D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3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3155-5910-476F-92D7-C13163BBC99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D66A-64D0-44C8-BC1E-46959D5D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8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43155-5910-476F-92D7-C13163BBC99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CD66A-64D0-44C8-BC1E-46959D5D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3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91872" y="4447401"/>
            <a:ext cx="422527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Ch4</a:t>
            </a:r>
            <a:endParaRPr lang="en-US" sz="12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491872" y="304800"/>
            <a:ext cx="3394328" cy="6014721"/>
            <a:chOff x="339472" y="309879"/>
            <a:chExt cx="3394328" cy="6014721"/>
          </a:xfrm>
        </p:grpSpPr>
        <p:sp>
          <p:nvSpPr>
            <p:cNvPr id="4" name="Rectangle 3"/>
            <p:cNvSpPr/>
            <p:nvPr/>
          </p:nvSpPr>
          <p:spPr>
            <a:xfrm>
              <a:off x="1262200" y="617726"/>
              <a:ext cx="685800" cy="6096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62200" y="1196619"/>
              <a:ext cx="685800" cy="3048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62200" y="1501419"/>
              <a:ext cx="685800" cy="3048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21507" y="1806219"/>
              <a:ext cx="209550" cy="14785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72853" y="3284726"/>
              <a:ext cx="285750" cy="2133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79710" y="4884926"/>
              <a:ext cx="298971" cy="533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6295" y="5418326"/>
              <a:ext cx="685800" cy="3048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5000" y="5723126"/>
              <a:ext cx="1752599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5003" y="309879"/>
              <a:ext cx="440097" cy="276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Ch0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43452" y="1571430"/>
              <a:ext cx="510652" cy="276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Ch1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0543" y="1252080"/>
              <a:ext cx="456213" cy="276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Ch2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44998" y="5068033"/>
              <a:ext cx="510652" cy="276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Ch5</a:t>
              </a:r>
              <a:endParaRPr lang="en-US" sz="1200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60132" y="2934433"/>
              <a:ext cx="1355596" cy="1247816"/>
              <a:chOff x="440932" y="2697707"/>
              <a:chExt cx="1355596" cy="124781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360510" y="3048000"/>
                <a:ext cx="293143" cy="53340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0932" y="2697707"/>
                <a:ext cx="430468" cy="2769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Ch3</a:t>
                </a:r>
                <a:endParaRPr lang="en-US" sz="1200" dirty="0"/>
              </a:p>
            </p:txBody>
          </p:sp>
          <p:sp>
            <p:nvSpPr>
              <p:cNvPr id="21" name="Bent Arrow 20"/>
              <p:cNvSpPr/>
              <p:nvPr/>
            </p:nvSpPr>
            <p:spPr>
              <a:xfrm rot="16200000">
                <a:off x="648094" y="3441878"/>
                <a:ext cx="338556" cy="330180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3400" y="3099136"/>
                <a:ext cx="7192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P1500</a:t>
                </a:r>
                <a:endParaRPr lang="en-US" sz="16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75671" y="3606969"/>
                <a:ext cx="7192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P2500</a:t>
                </a:r>
                <a:endParaRPr lang="en-US" sz="1600" dirty="0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441343" y="2971800"/>
                <a:ext cx="1355185" cy="973723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39472" y="4760503"/>
              <a:ext cx="1576255" cy="78652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0574" y="5113659"/>
              <a:ext cx="719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P1500</a:t>
              </a:r>
              <a:endParaRPr lang="en-US" sz="1600" dirty="0"/>
            </a:p>
          </p:txBody>
        </p:sp>
        <p:sp>
          <p:nvSpPr>
            <p:cNvPr id="33" name="Bent Arrow 32"/>
            <p:cNvSpPr/>
            <p:nvPr/>
          </p:nvSpPr>
          <p:spPr>
            <a:xfrm rot="16200000">
              <a:off x="417665" y="5083958"/>
              <a:ext cx="338556" cy="3301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9473" y="4775105"/>
              <a:ext cx="719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P2500</a:t>
              </a:r>
              <a:endParaRPr lang="en-US" sz="1600" dirty="0"/>
            </a:p>
          </p:txBody>
        </p:sp>
        <p:sp>
          <p:nvSpPr>
            <p:cNvPr id="11" name="Curved Down Arrow 10"/>
            <p:cNvSpPr/>
            <p:nvPr/>
          </p:nvSpPr>
          <p:spPr>
            <a:xfrm rot="10800000">
              <a:off x="2203325" y="5776448"/>
              <a:ext cx="708548" cy="45989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39588" y="5349565"/>
              <a:ext cx="2216062" cy="97503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48000" y="5437894"/>
              <a:ext cx="719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P1200</a:t>
              </a:r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36371" y="5441357"/>
              <a:ext cx="719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P2300</a:t>
              </a:r>
              <a:endParaRPr 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36372" y="5986046"/>
              <a:ext cx="719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P1500</a:t>
              </a:r>
              <a:endParaRPr lang="en-US" sz="1600" dirty="0"/>
            </a:p>
          </p:txBody>
        </p:sp>
        <p:sp>
          <p:nvSpPr>
            <p:cNvPr id="40" name="Circular Arrow 39"/>
            <p:cNvSpPr/>
            <p:nvPr/>
          </p:nvSpPr>
          <p:spPr>
            <a:xfrm rot="10800000">
              <a:off x="959634" y="1292900"/>
              <a:ext cx="1333295" cy="1234168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0542" y="1545176"/>
              <a:ext cx="1926761" cy="116957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3541" y="1571430"/>
              <a:ext cx="719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P1700</a:t>
              </a:r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48000" y="1571430"/>
              <a:ext cx="719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P500</a:t>
              </a:r>
              <a:endParaRPr 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2230" y="2396850"/>
              <a:ext cx="719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P1500</a:t>
              </a:r>
              <a:endParaRPr lang="en-US" sz="16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53753" y="1148198"/>
              <a:ext cx="2400351" cy="39697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rved Down Arrow 45"/>
            <p:cNvSpPr/>
            <p:nvPr/>
          </p:nvSpPr>
          <p:spPr>
            <a:xfrm rot="10800000">
              <a:off x="2511539" y="1269459"/>
              <a:ext cx="433459" cy="181669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11874" y="1148198"/>
              <a:ext cx="821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P1200</a:t>
              </a:r>
              <a:endParaRPr 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12315" y="1179742"/>
              <a:ext cx="719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P2500</a:t>
              </a:r>
              <a:endParaRPr lang="en-US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00324" y="2036103"/>
              <a:ext cx="492443" cy="29380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2000" dirty="0" smtClean="0"/>
                <a:t>Right Leg Right Side View</a:t>
              </a:r>
              <a:endParaRPr lang="en-US" sz="20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72435" y="617726"/>
              <a:ext cx="1923575" cy="53047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rved Left Arrow 50"/>
            <p:cNvSpPr/>
            <p:nvPr/>
          </p:nvSpPr>
          <p:spPr>
            <a:xfrm>
              <a:off x="2631591" y="758449"/>
              <a:ext cx="280283" cy="303833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61647" y="589172"/>
              <a:ext cx="821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P2500</a:t>
              </a:r>
              <a:endParaRPr lang="en-US" sz="1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76498" y="809644"/>
              <a:ext cx="821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P500</a:t>
              </a:r>
              <a:endParaRPr lang="en-US" sz="1600" dirty="0"/>
            </a:p>
          </p:txBody>
        </p:sp>
      </p:grpSp>
      <p:sp>
        <p:nvSpPr>
          <p:cNvPr id="99" name="Rectangle 98"/>
          <p:cNvSpPr/>
          <p:nvPr/>
        </p:nvSpPr>
        <p:spPr>
          <a:xfrm>
            <a:off x="304800" y="152400"/>
            <a:ext cx="3581400" cy="63195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90113" y="4391727"/>
            <a:ext cx="573734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Ch20</a:t>
            </a:r>
            <a:endParaRPr lang="en-US" sz="1200" dirty="0"/>
          </a:p>
        </p:txBody>
      </p:sp>
      <p:sp>
        <p:nvSpPr>
          <p:cNvPr id="102" name="Rectangle 101"/>
          <p:cNvSpPr/>
          <p:nvPr/>
        </p:nvSpPr>
        <p:spPr>
          <a:xfrm>
            <a:off x="6464851" y="599143"/>
            <a:ext cx="6858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464851" y="1178036"/>
            <a:ext cx="685800" cy="304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64851" y="1482836"/>
            <a:ext cx="685800" cy="304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724158" y="1787636"/>
            <a:ext cx="209550" cy="14785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387365" y="3266143"/>
            <a:ext cx="28575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6680908" y="4866343"/>
            <a:ext cx="298971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487493" y="5399743"/>
            <a:ext cx="685800" cy="304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006198" y="5704543"/>
            <a:ext cx="1752599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6367654" y="291296"/>
            <a:ext cx="566054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Ch16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246103" y="1552847"/>
            <a:ext cx="510652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Ch17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763194" y="1233497"/>
            <a:ext cx="549256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Ch18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420755" y="5029201"/>
            <a:ext cx="584126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Ch21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6587703" y="2900016"/>
            <a:ext cx="1506001" cy="1263650"/>
            <a:chOff x="1265852" y="2681873"/>
            <a:chExt cx="1506001" cy="1263650"/>
          </a:xfrm>
        </p:grpSpPr>
        <p:sp>
          <p:nvSpPr>
            <p:cNvPr id="138" name="Rectangle 137"/>
            <p:cNvSpPr/>
            <p:nvPr/>
          </p:nvSpPr>
          <p:spPr>
            <a:xfrm>
              <a:off x="1360510" y="3048000"/>
              <a:ext cx="293143" cy="533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188439" y="2681873"/>
              <a:ext cx="583414" cy="276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Ch19</a:t>
              </a:r>
              <a:endParaRPr lang="en-US" sz="1200" dirty="0"/>
            </a:p>
          </p:txBody>
        </p:sp>
        <p:sp>
          <p:nvSpPr>
            <p:cNvPr id="140" name="Bent Arrow 139"/>
            <p:cNvSpPr/>
            <p:nvPr/>
          </p:nvSpPr>
          <p:spPr>
            <a:xfrm rot="10800000">
              <a:off x="2188193" y="3394193"/>
              <a:ext cx="338556" cy="3301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959872" y="3051451"/>
              <a:ext cx="719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P1500</a:t>
              </a:r>
              <a:endParaRPr lang="en-US" sz="16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612349" y="3559284"/>
              <a:ext cx="719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P500</a:t>
              </a:r>
              <a:endParaRPr lang="en-US" sz="160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265852" y="2971800"/>
              <a:ext cx="1505356" cy="97372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6569941" y="4669693"/>
            <a:ext cx="1576255" cy="7865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976923" y="5029200"/>
            <a:ext cx="719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P1500</a:t>
            </a:r>
            <a:endParaRPr lang="en-US" sz="1600" dirty="0"/>
          </a:p>
        </p:txBody>
      </p:sp>
      <p:sp>
        <p:nvSpPr>
          <p:cNvPr id="117" name="Bent Arrow 116"/>
          <p:cNvSpPr/>
          <p:nvPr/>
        </p:nvSpPr>
        <p:spPr>
          <a:xfrm rot="10800000">
            <a:off x="7593350" y="4967953"/>
            <a:ext cx="338556" cy="3301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86293" y="4715799"/>
            <a:ext cx="719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P500</a:t>
            </a:r>
            <a:endParaRPr lang="en-US" sz="1600" dirty="0"/>
          </a:p>
        </p:txBody>
      </p:sp>
      <p:sp>
        <p:nvSpPr>
          <p:cNvPr id="120" name="Rectangle 119"/>
          <p:cNvSpPr/>
          <p:nvPr/>
        </p:nvSpPr>
        <p:spPr>
          <a:xfrm>
            <a:off x="5410200" y="5330982"/>
            <a:ext cx="2459728" cy="9750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5334000" y="5452646"/>
            <a:ext cx="719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P1200</a:t>
            </a:r>
            <a:endParaRPr lang="en-US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910123" y="5452646"/>
            <a:ext cx="719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P2300</a:t>
            </a:r>
            <a:endParaRPr lang="en-US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172200" y="5967463"/>
            <a:ext cx="719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P1500</a:t>
            </a:r>
            <a:endParaRPr lang="en-US" sz="1600" dirty="0"/>
          </a:p>
        </p:txBody>
      </p:sp>
      <p:sp>
        <p:nvSpPr>
          <p:cNvPr id="124" name="Circular Arrow 123"/>
          <p:cNvSpPr/>
          <p:nvPr/>
        </p:nvSpPr>
        <p:spPr>
          <a:xfrm rot="10800000">
            <a:off x="6162285" y="1274317"/>
            <a:ext cx="1333295" cy="123416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763193" y="1526593"/>
            <a:ext cx="1926761" cy="11695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5736192" y="1552847"/>
            <a:ext cx="719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P500</a:t>
            </a:r>
            <a:endParaRPr 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053123" y="1552847"/>
            <a:ext cx="719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P1700</a:t>
            </a:r>
            <a:endParaRPr 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004881" y="2378267"/>
            <a:ext cx="719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P1500</a:t>
            </a:r>
            <a:endParaRPr lang="en-US" sz="1600" dirty="0"/>
          </a:p>
        </p:txBody>
      </p:sp>
      <p:sp>
        <p:nvSpPr>
          <p:cNvPr id="129" name="Rectangle 128"/>
          <p:cNvSpPr/>
          <p:nvPr/>
        </p:nvSpPr>
        <p:spPr>
          <a:xfrm>
            <a:off x="6356404" y="1129615"/>
            <a:ext cx="2400351" cy="39697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urved Down Arrow 129"/>
          <p:cNvSpPr/>
          <p:nvPr/>
        </p:nvSpPr>
        <p:spPr>
          <a:xfrm rot="10800000">
            <a:off x="7714190" y="1250876"/>
            <a:ext cx="433459" cy="1816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093058" y="1144282"/>
            <a:ext cx="821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P1200</a:t>
            </a:r>
            <a:endParaRPr lang="en-US" sz="16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114966" y="1161159"/>
            <a:ext cx="719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P2500</a:t>
            </a:r>
            <a:endParaRPr lang="en-US" sz="1600" dirty="0"/>
          </a:p>
        </p:txBody>
      </p:sp>
      <p:sp>
        <p:nvSpPr>
          <p:cNvPr id="133" name="TextBox 132"/>
          <p:cNvSpPr txBox="1"/>
          <p:nvPr/>
        </p:nvSpPr>
        <p:spPr>
          <a:xfrm rot="10800000">
            <a:off x="5181601" y="1861747"/>
            <a:ext cx="492443" cy="29380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000" dirty="0" smtClean="0"/>
              <a:t>Left Leg Left Side View</a:t>
            </a:r>
            <a:endParaRPr lang="en-US" sz="2000" dirty="0"/>
          </a:p>
        </p:txBody>
      </p:sp>
      <p:sp>
        <p:nvSpPr>
          <p:cNvPr id="134" name="Rectangle 133"/>
          <p:cNvSpPr/>
          <p:nvPr/>
        </p:nvSpPr>
        <p:spPr>
          <a:xfrm>
            <a:off x="6375086" y="599143"/>
            <a:ext cx="1923575" cy="5304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urved Left Arrow 134"/>
          <p:cNvSpPr/>
          <p:nvPr/>
        </p:nvSpPr>
        <p:spPr>
          <a:xfrm>
            <a:off x="7834242" y="739866"/>
            <a:ext cx="280283" cy="3038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164298" y="570589"/>
            <a:ext cx="821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P2500</a:t>
            </a:r>
            <a:endParaRPr lang="en-US" sz="1600" dirty="0"/>
          </a:p>
        </p:txBody>
      </p:sp>
      <p:sp>
        <p:nvSpPr>
          <p:cNvPr id="137" name="TextBox 136"/>
          <p:cNvSpPr txBox="1"/>
          <p:nvPr/>
        </p:nvSpPr>
        <p:spPr>
          <a:xfrm>
            <a:off x="7179149" y="791061"/>
            <a:ext cx="821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P500</a:t>
            </a:r>
            <a:endParaRPr lang="en-US" sz="1600" dirty="0"/>
          </a:p>
        </p:txBody>
      </p:sp>
      <p:sp>
        <p:nvSpPr>
          <p:cNvPr id="144" name="Rectangle 143"/>
          <p:cNvSpPr/>
          <p:nvPr/>
        </p:nvSpPr>
        <p:spPr>
          <a:xfrm>
            <a:off x="5181600" y="157518"/>
            <a:ext cx="3715772" cy="63195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Curved Up Arrow 1023"/>
          <p:cNvSpPr/>
          <p:nvPr/>
        </p:nvSpPr>
        <p:spPr>
          <a:xfrm>
            <a:off x="5638800" y="5811388"/>
            <a:ext cx="673650" cy="3608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64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50</Words>
  <Application>Microsoft Office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Wenbo</dc:creator>
  <cp:lastModifiedBy>Wenbo</cp:lastModifiedBy>
  <cp:revision>36</cp:revision>
  <dcterms:created xsi:type="dcterms:W3CDTF">2014-04-09T23:58:20Z</dcterms:created>
  <dcterms:modified xsi:type="dcterms:W3CDTF">2014-04-10T01:58:22Z</dcterms:modified>
</cp:coreProperties>
</file>