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7" r:id="rId11"/>
    <p:sldId id="268" r:id="rId12"/>
    <p:sldId id="279" r:id="rId13"/>
    <p:sldId id="269" r:id="rId14"/>
    <p:sldId id="272" r:id="rId15"/>
    <p:sldId id="274" r:id="rId16"/>
    <p:sldId id="281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1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clc.gios.gov.pl/index.php/clc-2018/udostepnianie" TargetMode="External"/><Relationship Id="rId2" Type="http://schemas.openxmlformats.org/officeDocument/2006/relationships/hyperlink" Target="https://opendata.geoportal.gov.pl/bdot10k/schemat2021/SHP/06/0619_SHP.zip" TargetMode="External"/><Relationship Id="rId1" Type="http://schemas.openxmlformats.org/officeDocument/2006/relationships/hyperlink" Target="https://stacindex.org/catalogs/earth-search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clc.gios.gov.pl/index.php/clc-2018/udostepnianie" TargetMode="External"/><Relationship Id="rId2" Type="http://schemas.openxmlformats.org/officeDocument/2006/relationships/hyperlink" Target="https://opendata.geoportal.gov.pl/bdot10k/schemat2021/SHP/06/0619_SHP.zip" TargetMode="External"/><Relationship Id="rId1" Type="http://schemas.openxmlformats.org/officeDocument/2006/relationships/hyperlink" Target="https://stacindex.org/catalogs/earth-search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1845C-9AF5-486A-A6A3-60FB35E278B7}" type="doc">
      <dgm:prSet loTypeId="urn:microsoft.com/office/officeart/2005/8/layout/process5" loCatId="process" qsTypeId="urn:microsoft.com/office/officeart/2005/8/quickstyle/3d2" qsCatId="3D" csTypeId="urn:microsoft.com/office/officeart/2005/8/colors/accent3_5" csCatId="accent3" phldr="1"/>
      <dgm:spPr/>
      <dgm:t>
        <a:bodyPr/>
        <a:lstStyle/>
        <a:p>
          <a:endParaRPr lang="pl-PL"/>
        </a:p>
      </dgm:t>
    </dgm:pt>
    <dgm:pt modelId="{AC2DA68C-1D16-48A9-AEE0-F9AD1C33C0B1}">
      <dgm:prSet phldrT="[Tekst]"/>
      <dgm:spPr/>
      <dgm:t>
        <a:bodyPr/>
        <a:lstStyle/>
        <a:p>
          <a:r>
            <a:rPr lang="pl-PL" dirty="0"/>
            <a:t>Pobranie i wstępne przetworzenie danych</a:t>
          </a:r>
        </a:p>
      </dgm:t>
    </dgm:pt>
    <dgm:pt modelId="{A3FB53AE-02DE-4F22-9AA6-60A6EB7F74BF}" type="parTrans" cxnId="{887BF939-BE1B-46B2-83EA-B6C2339533D8}">
      <dgm:prSet/>
      <dgm:spPr/>
      <dgm:t>
        <a:bodyPr/>
        <a:lstStyle/>
        <a:p>
          <a:endParaRPr lang="pl-PL"/>
        </a:p>
      </dgm:t>
    </dgm:pt>
    <dgm:pt modelId="{565EDBCE-6004-4739-98C6-7B93C94DE3CF}" type="sibTrans" cxnId="{887BF939-BE1B-46B2-83EA-B6C2339533D8}">
      <dgm:prSet/>
      <dgm:spPr/>
      <dgm:t>
        <a:bodyPr/>
        <a:lstStyle/>
        <a:p>
          <a:endParaRPr lang="pl-PL"/>
        </a:p>
      </dgm:t>
    </dgm:pt>
    <dgm:pt modelId="{EAC11AC1-373A-4D66-A299-67FC19451EAF}">
      <dgm:prSet phldrT="[Tekst]"/>
      <dgm:spPr/>
      <dgm:t>
        <a:bodyPr/>
        <a:lstStyle/>
        <a:p>
          <a:r>
            <a:rPr lang="pl-PL" dirty="0"/>
            <a:t>Klasyfikacja pokrycia terenu na podstawie danych CLC</a:t>
          </a:r>
        </a:p>
      </dgm:t>
    </dgm:pt>
    <dgm:pt modelId="{6ABA75DA-7820-43C7-A949-C8FEC8E50785}" type="parTrans" cxnId="{7695EA45-5CC7-4837-B249-037367F5C38E}">
      <dgm:prSet/>
      <dgm:spPr/>
      <dgm:t>
        <a:bodyPr/>
        <a:lstStyle/>
        <a:p>
          <a:endParaRPr lang="pl-PL"/>
        </a:p>
      </dgm:t>
    </dgm:pt>
    <dgm:pt modelId="{DCA12056-C61E-4A3B-9A71-F104F7671DF7}" type="sibTrans" cxnId="{7695EA45-5CC7-4837-B249-037367F5C38E}">
      <dgm:prSet/>
      <dgm:spPr/>
      <dgm:t>
        <a:bodyPr/>
        <a:lstStyle/>
        <a:p>
          <a:endParaRPr lang="pl-PL"/>
        </a:p>
      </dgm:t>
    </dgm:pt>
    <dgm:pt modelId="{67858A2C-6E44-4FA1-8341-DE2114CB2441}">
      <dgm:prSet phldrT="[Tekst]"/>
      <dgm:spPr/>
      <dgm:t>
        <a:bodyPr/>
        <a:lstStyle/>
        <a:p>
          <a:r>
            <a:rPr lang="pl-PL" dirty="0"/>
            <a:t>Analiza klasyfikacji 2023</a:t>
          </a:r>
        </a:p>
      </dgm:t>
    </dgm:pt>
    <dgm:pt modelId="{B4C923AF-EB13-4FF5-B9DF-19D201DEBC0C}" type="parTrans" cxnId="{25295D83-07C6-4708-BBC6-7A3A1151EDC5}">
      <dgm:prSet/>
      <dgm:spPr/>
      <dgm:t>
        <a:bodyPr/>
        <a:lstStyle/>
        <a:p>
          <a:endParaRPr lang="pl-PL"/>
        </a:p>
      </dgm:t>
    </dgm:pt>
    <dgm:pt modelId="{0D261F0E-145F-4A8F-859D-44A3EB3AAA29}" type="sibTrans" cxnId="{25295D83-07C6-4708-BBC6-7A3A1151EDC5}">
      <dgm:prSet/>
      <dgm:spPr/>
      <dgm:t>
        <a:bodyPr/>
        <a:lstStyle/>
        <a:p>
          <a:endParaRPr lang="pl-PL"/>
        </a:p>
      </dgm:t>
    </dgm:pt>
    <dgm:pt modelId="{5BC86F9D-83C5-4F0E-A689-C0ACD92DDD99}">
      <dgm:prSet phldrT="[Tekst]"/>
      <dgm:spPr/>
      <dgm:t>
        <a:bodyPr/>
        <a:lstStyle/>
        <a:p>
          <a:r>
            <a:rPr lang="pl-PL" dirty="0"/>
            <a:t>Wnioski</a:t>
          </a:r>
        </a:p>
      </dgm:t>
    </dgm:pt>
    <dgm:pt modelId="{23C03BF4-798B-4D38-AD92-A6FB45AA3FCE}" type="parTrans" cxnId="{4B74A20B-6CB8-4FBE-B659-926E98BAE9E6}">
      <dgm:prSet/>
      <dgm:spPr/>
      <dgm:t>
        <a:bodyPr/>
        <a:lstStyle/>
        <a:p>
          <a:endParaRPr lang="pl-PL"/>
        </a:p>
      </dgm:t>
    </dgm:pt>
    <dgm:pt modelId="{FA7F2A45-0A6B-4207-9784-6F3CFE41513F}" type="sibTrans" cxnId="{4B74A20B-6CB8-4FBE-B659-926E98BAE9E6}">
      <dgm:prSet/>
      <dgm:spPr/>
      <dgm:t>
        <a:bodyPr/>
        <a:lstStyle/>
        <a:p>
          <a:endParaRPr lang="pl-PL"/>
        </a:p>
      </dgm:t>
    </dgm:pt>
    <dgm:pt modelId="{625B5310-560A-485E-BA87-51A8B5805C35}">
      <dgm:prSet phldrT="[Tekst]"/>
      <dgm:spPr/>
      <dgm:t>
        <a:bodyPr/>
        <a:lstStyle/>
        <a:p>
          <a:r>
            <a:rPr lang="pl-PL" dirty="0"/>
            <a:t>Analiza NDVI i jego zmian</a:t>
          </a:r>
        </a:p>
      </dgm:t>
    </dgm:pt>
    <dgm:pt modelId="{7C83689A-52B5-48DD-B327-965E5AB97ED7}" type="parTrans" cxnId="{373EBFD3-18E4-4057-B70E-9EAB781FC731}">
      <dgm:prSet/>
      <dgm:spPr/>
    </dgm:pt>
    <dgm:pt modelId="{B158A830-3255-4581-9D45-E2A5558F9CB0}" type="sibTrans" cxnId="{373EBFD3-18E4-4057-B70E-9EAB781FC731}">
      <dgm:prSet/>
      <dgm:spPr/>
      <dgm:t>
        <a:bodyPr/>
        <a:lstStyle/>
        <a:p>
          <a:endParaRPr lang="pl-PL"/>
        </a:p>
      </dgm:t>
    </dgm:pt>
    <dgm:pt modelId="{FC01DFBD-6B68-4C61-A631-5C6A9EC0F329}">
      <dgm:prSet phldrT="[Tekst]"/>
      <dgm:spPr/>
      <dgm:t>
        <a:bodyPr/>
        <a:lstStyle/>
        <a:p>
          <a:r>
            <a:rPr lang="pl-PL" dirty="0"/>
            <a:t>Porównywanie wyników z danymi z BDOT10k</a:t>
          </a:r>
        </a:p>
      </dgm:t>
    </dgm:pt>
    <dgm:pt modelId="{8E3E4053-4622-49CB-901C-1A874E7FBA8C}" type="parTrans" cxnId="{A5FDF369-B025-4AE3-9FFA-069B86843EFC}">
      <dgm:prSet/>
      <dgm:spPr/>
    </dgm:pt>
    <dgm:pt modelId="{C7D0ACD4-89C8-4308-89D4-2090742C9ADA}" type="sibTrans" cxnId="{A5FDF369-B025-4AE3-9FFA-069B86843EFC}">
      <dgm:prSet/>
      <dgm:spPr/>
      <dgm:t>
        <a:bodyPr/>
        <a:lstStyle/>
        <a:p>
          <a:endParaRPr lang="pl-PL"/>
        </a:p>
      </dgm:t>
    </dgm:pt>
    <dgm:pt modelId="{78A73497-4158-48AC-A932-ABB6BCB5C7FD}">
      <dgm:prSet phldrT="[Tekst]"/>
      <dgm:spPr/>
      <dgm:t>
        <a:bodyPr/>
        <a:lstStyle/>
        <a:p>
          <a:r>
            <a:rPr lang="pl-PL" dirty="0"/>
            <a:t>Wizualizacja wyników</a:t>
          </a:r>
        </a:p>
      </dgm:t>
    </dgm:pt>
    <dgm:pt modelId="{8942E178-0407-4B4E-9C70-430466E8CF94}" type="parTrans" cxnId="{8659927E-D489-4F7B-BBCC-F6C14C9BE9A5}">
      <dgm:prSet/>
      <dgm:spPr/>
    </dgm:pt>
    <dgm:pt modelId="{A69CBD7E-5BDE-447C-BD1A-92059BF8929E}" type="sibTrans" cxnId="{8659927E-D489-4F7B-BBCC-F6C14C9BE9A5}">
      <dgm:prSet/>
      <dgm:spPr/>
      <dgm:t>
        <a:bodyPr/>
        <a:lstStyle/>
        <a:p>
          <a:endParaRPr lang="pl-PL"/>
        </a:p>
      </dgm:t>
    </dgm:pt>
    <dgm:pt modelId="{7E5C3DB3-0683-44FA-B098-1F8D52061D6C}">
      <dgm:prSet phldrT="[Tekst]"/>
      <dgm:spPr/>
      <dgm:t>
        <a:bodyPr/>
        <a:lstStyle/>
        <a:p>
          <a:r>
            <a:rPr lang="pl-PL" dirty="0"/>
            <a:t>Poprawa klasyfikacji i ponowne porównanie</a:t>
          </a:r>
        </a:p>
      </dgm:t>
    </dgm:pt>
    <dgm:pt modelId="{2189EBDB-CFA0-45AC-8F45-E110BA2A90F2}" type="parTrans" cxnId="{9856C9B8-F653-461C-A6AC-1F91385E7BE0}">
      <dgm:prSet/>
      <dgm:spPr/>
    </dgm:pt>
    <dgm:pt modelId="{D5CFC75D-1E66-4FB9-9A1F-696C2C8E3DDA}" type="sibTrans" cxnId="{9856C9B8-F653-461C-A6AC-1F91385E7BE0}">
      <dgm:prSet/>
      <dgm:spPr/>
      <dgm:t>
        <a:bodyPr/>
        <a:lstStyle/>
        <a:p>
          <a:endParaRPr lang="pl-PL"/>
        </a:p>
      </dgm:t>
    </dgm:pt>
    <dgm:pt modelId="{26CF2F16-851D-47E9-BEF3-72D0EBDB43A6}" type="pres">
      <dgm:prSet presAssocID="{8011845C-9AF5-486A-A6A3-60FB35E278B7}" presName="diagram" presStyleCnt="0">
        <dgm:presLayoutVars>
          <dgm:dir/>
          <dgm:resizeHandles val="exact"/>
        </dgm:presLayoutVars>
      </dgm:prSet>
      <dgm:spPr/>
    </dgm:pt>
    <dgm:pt modelId="{4DC5DFBB-CC2C-4853-9754-41DA03174056}" type="pres">
      <dgm:prSet presAssocID="{AC2DA68C-1D16-48A9-AEE0-F9AD1C33C0B1}" presName="node" presStyleLbl="node1" presStyleIdx="0" presStyleCnt="8">
        <dgm:presLayoutVars>
          <dgm:bulletEnabled val="1"/>
        </dgm:presLayoutVars>
      </dgm:prSet>
      <dgm:spPr/>
    </dgm:pt>
    <dgm:pt modelId="{4A9F7CF6-58D8-4005-B350-EB6B03E7CC3E}" type="pres">
      <dgm:prSet presAssocID="{565EDBCE-6004-4739-98C6-7B93C94DE3CF}" presName="sibTrans" presStyleLbl="sibTrans2D1" presStyleIdx="0" presStyleCnt="7"/>
      <dgm:spPr/>
    </dgm:pt>
    <dgm:pt modelId="{A98744BF-7D63-4FB2-BA14-3F98E80D5273}" type="pres">
      <dgm:prSet presAssocID="{565EDBCE-6004-4739-98C6-7B93C94DE3CF}" presName="connectorText" presStyleLbl="sibTrans2D1" presStyleIdx="0" presStyleCnt="7"/>
      <dgm:spPr/>
    </dgm:pt>
    <dgm:pt modelId="{13CE752F-643B-4852-9D5E-08876A72E9EF}" type="pres">
      <dgm:prSet presAssocID="{EAC11AC1-373A-4D66-A299-67FC19451EAF}" presName="node" presStyleLbl="node1" presStyleIdx="1" presStyleCnt="8">
        <dgm:presLayoutVars>
          <dgm:bulletEnabled val="1"/>
        </dgm:presLayoutVars>
      </dgm:prSet>
      <dgm:spPr/>
    </dgm:pt>
    <dgm:pt modelId="{DDF34FA6-5207-43D8-9043-5FA7FFC36EFA}" type="pres">
      <dgm:prSet presAssocID="{DCA12056-C61E-4A3B-9A71-F104F7671DF7}" presName="sibTrans" presStyleLbl="sibTrans2D1" presStyleIdx="1" presStyleCnt="7"/>
      <dgm:spPr/>
    </dgm:pt>
    <dgm:pt modelId="{050179B1-3A2E-40A7-8C45-D49389797172}" type="pres">
      <dgm:prSet presAssocID="{DCA12056-C61E-4A3B-9A71-F104F7671DF7}" presName="connectorText" presStyleLbl="sibTrans2D1" presStyleIdx="1" presStyleCnt="7"/>
      <dgm:spPr/>
    </dgm:pt>
    <dgm:pt modelId="{2D501DBA-C06F-48BE-AA95-83896226E900}" type="pres">
      <dgm:prSet presAssocID="{67858A2C-6E44-4FA1-8341-DE2114CB2441}" presName="node" presStyleLbl="node1" presStyleIdx="2" presStyleCnt="8">
        <dgm:presLayoutVars>
          <dgm:bulletEnabled val="1"/>
        </dgm:presLayoutVars>
      </dgm:prSet>
      <dgm:spPr/>
    </dgm:pt>
    <dgm:pt modelId="{6727229C-BDC1-463B-8EA3-0BA095CB9FDA}" type="pres">
      <dgm:prSet presAssocID="{0D261F0E-145F-4A8F-859D-44A3EB3AAA29}" presName="sibTrans" presStyleLbl="sibTrans2D1" presStyleIdx="2" presStyleCnt="7"/>
      <dgm:spPr/>
    </dgm:pt>
    <dgm:pt modelId="{2A50FD63-94D7-4131-95F1-56D5942AB06A}" type="pres">
      <dgm:prSet presAssocID="{0D261F0E-145F-4A8F-859D-44A3EB3AAA29}" presName="connectorText" presStyleLbl="sibTrans2D1" presStyleIdx="2" presStyleCnt="7"/>
      <dgm:spPr/>
    </dgm:pt>
    <dgm:pt modelId="{A6048F55-1D3B-480A-94B0-3D2DB9FDE0CF}" type="pres">
      <dgm:prSet presAssocID="{78A73497-4158-48AC-A932-ABB6BCB5C7FD}" presName="node" presStyleLbl="node1" presStyleIdx="3" presStyleCnt="8">
        <dgm:presLayoutVars>
          <dgm:bulletEnabled val="1"/>
        </dgm:presLayoutVars>
      </dgm:prSet>
      <dgm:spPr/>
    </dgm:pt>
    <dgm:pt modelId="{4B298260-ACEC-40AB-A001-F19F4DCC733D}" type="pres">
      <dgm:prSet presAssocID="{A69CBD7E-5BDE-447C-BD1A-92059BF8929E}" presName="sibTrans" presStyleLbl="sibTrans2D1" presStyleIdx="3" presStyleCnt="7"/>
      <dgm:spPr/>
    </dgm:pt>
    <dgm:pt modelId="{5045183C-3915-47B6-8658-84F17CECC036}" type="pres">
      <dgm:prSet presAssocID="{A69CBD7E-5BDE-447C-BD1A-92059BF8929E}" presName="connectorText" presStyleLbl="sibTrans2D1" presStyleIdx="3" presStyleCnt="7"/>
      <dgm:spPr/>
    </dgm:pt>
    <dgm:pt modelId="{79D284AD-2F9B-459E-B026-0A2B66EF6BF9}" type="pres">
      <dgm:prSet presAssocID="{625B5310-560A-485E-BA87-51A8B5805C35}" presName="node" presStyleLbl="node1" presStyleIdx="4" presStyleCnt="8">
        <dgm:presLayoutVars>
          <dgm:bulletEnabled val="1"/>
        </dgm:presLayoutVars>
      </dgm:prSet>
      <dgm:spPr/>
    </dgm:pt>
    <dgm:pt modelId="{C11B9704-BE76-468A-BEB3-C1A236DE813D}" type="pres">
      <dgm:prSet presAssocID="{B158A830-3255-4581-9D45-E2A5558F9CB0}" presName="sibTrans" presStyleLbl="sibTrans2D1" presStyleIdx="4" presStyleCnt="7"/>
      <dgm:spPr/>
    </dgm:pt>
    <dgm:pt modelId="{099D1A35-DE05-4D5E-B803-25032555E17F}" type="pres">
      <dgm:prSet presAssocID="{B158A830-3255-4581-9D45-E2A5558F9CB0}" presName="connectorText" presStyleLbl="sibTrans2D1" presStyleIdx="4" presStyleCnt="7"/>
      <dgm:spPr/>
    </dgm:pt>
    <dgm:pt modelId="{00F1FF63-0B5D-4FC9-92D2-691E2B39F2B6}" type="pres">
      <dgm:prSet presAssocID="{FC01DFBD-6B68-4C61-A631-5C6A9EC0F329}" presName="node" presStyleLbl="node1" presStyleIdx="5" presStyleCnt="8">
        <dgm:presLayoutVars>
          <dgm:bulletEnabled val="1"/>
        </dgm:presLayoutVars>
      </dgm:prSet>
      <dgm:spPr/>
    </dgm:pt>
    <dgm:pt modelId="{AE5BBBCC-64C6-4B9E-944C-017CDB1F107E}" type="pres">
      <dgm:prSet presAssocID="{C7D0ACD4-89C8-4308-89D4-2090742C9ADA}" presName="sibTrans" presStyleLbl="sibTrans2D1" presStyleIdx="5" presStyleCnt="7"/>
      <dgm:spPr/>
    </dgm:pt>
    <dgm:pt modelId="{65CE827E-AE45-4839-B066-D7753A203D9C}" type="pres">
      <dgm:prSet presAssocID="{C7D0ACD4-89C8-4308-89D4-2090742C9ADA}" presName="connectorText" presStyleLbl="sibTrans2D1" presStyleIdx="5" presStyleCnt="7"/>
      <dgm:spPr/>
    </dgm:pt>
    <dgm:pt modelId="{A9D57653-1E21-473D-8B00-EF0E4B73BBE7}" type="pres">
      <dgm:prSet presAssocID="{7E5C3DB3-0683-44FA-B098-1F8D52061D6C}" presName="node" presStyleLbl="node1" presStyleIdx="6" presStyleCnt="8">
        <dgm:presLayoutVars>
          <dgm:bulletEnabled val="1"/>
        </dgm:presLayoutVars>
      </dgm:prSet>
      <dgm:spPr/>
    </dgm:pt>
    <dgm:pt modelId="{F472592E-B7A2-46F1-8175-1E8169DF0EAF}" type="pres">
      <dgm:prSet presAssocID="{D5CFC75D-1E66-4FB9-9A1F-696C2C8E3DDA}" presName="sibTrans" presStyleLbl="sibTrans2D1" presStyleIdx="6" presStyleCnt="7"/>
      <dgm:spPr/>
    </dgm:pt>
    <dgm:pt modelId="{C4708550-A13A-4F08-9AA9-5C630C0CAA57}" type="pres">
      <dgm:prSet presAssocID="{D5CFC75D-1E66-4FB9-9A1F-696C2C8E3DDA}" presName="connectorText" presStyleLbl="sibTrans2D1" presStyleIdx="6" presStyleCnt="7"/>
      <dgm:spPr/>
    </dgm:pt>
    <dgm:pt modelId="{15570E0F-AFCE-4487-8A3D-08FC1447D86F}" type="pres">
      <dgm:prSet presAssocID="{5BC86F9D-83C5-4F0E-A689-C0ACD92DDD99}" presName="node" presStyleLbl="node1" presStyleIdx="7" presStyleCnt="8">
        <dgm:presLayoutVars>
          <dgm:bulletEnabled val="1"/>
        </dgm:presLayoutVars>
      </dgm:prSet>
      <dgm:spPr/>
    </dgm:pt>
  </dgm:ptLst>
  <dgm:cxnLst>
    <dgm:cxn modelId="{34CA6303-0303-4F40-8B35-2AAA6214D137}" type="presOf" srcId="{7E5C3DB3-0683-44FA-B098-1F8D52061D6C}" destId="{A9D57653-1E21-473D-8B00-EF0E4B73BBE7}" srcOrd="0" destOrd="0" presId="urn:microsoft.com/office/officeart/2005/8/layout/process5"/>
    <dgm:cxn modelId="{F4008403-6096-492F-9A23-2CAA008C0C4E}" type="presOf" srcId="{67858A2C-6E44-4FA1-8341-DE2114CB2441}" destId="{2D501DBA-C06F-48BE-AA95-83896226E900}" srcOrd="0" destOrd="0" presId="urn:microsoft.com/office/officeart/2005/8/layout/process5"/>
    <dgm:cxn modelId="{4B74A20B-6CB8-4FBE-B659-926E98BAE9E6}" srcId="{8011845C-9AF5-486A-A6A3-60FB35E278B7}" destId="{5BC86F9D-83C5-4F0E-A689-C0ACD92DDD99}" srcOrd="7" destOrd="0" parTransId="{23C03BF4-798B-4D38-AD92-A6FB45AA3FCE}" sibTransId="{FA7F2A45-0A6B-4207-9784-6F3CFE41513F}"/>
    <dgm:cxn modelId="{8B849310-8C5B-45AD-9137-1CFCB225E7F2}" type="presOf" srcId="{AC2DA68C-1D16-48A9-AEE0-F9AD1C33C0B1}" destId="{4DC5DFBB-CC2C-4853-9754-41DA03174056}" srcOrd="0" destOrd="0" presId="urn:microsoft.com/office/officeart/2005/8/layout/process5"/>
    <dgm:cxn modelId="{EEF14C16-757A-42B2-B9E7-67156C445837}" type="presOf" srcId="{FC01DFBD-6B68-4C61-A631-5C6A9EC0F329}" destId="{00F1FF63-0B5D-4FC9-92D2-691E2B39F2B6}" srcOrd="0" destOrd="0" presId="urn:microsoft.com/office/officeart/2005/8/layout/process5"/>
    <dgm:cxn modelId="{1ECCF531-3E9D-42C8-A292-269A631ACB1C}" type="presOf" srcId="{D5CFC75D-1E66-4FB9-9A1F-696C2C8E3DDA}" destId="{C4708550-A13A-4F08-9AA9-5C630C0CAA57}" srcOrd="1" destOrd="0" presId="urn:microsoft.com/office/officeart/2005/8/layout/process5"/>
    <dgm:cxn modelId="{BD4E8E32-695C-4141-99E4-2E5E258E8CA7}" type="presOf" srcId="{0D261F0E-145F-4A8F-859D-44A3EB3AAA29}" destId="{2A50FD63-94D7-4131-95F1-56D5942AB06A}" srcOrd="1" destOrd="0" presId="urn:microsoft.com/office/officeart/2005/8/layout/process5"/>
    <dgm:cxn modelId="{887BF939-BE1B-46B2-83EA-B6C2339533D8}" srcId="{8011845C-9AF5-486A-A6A3-60FB35E278B7}" destId="{AC2DA68C-1D16-48A9-AEE0-F9AD1C33C0B1}" srcOrd="0" destOrd="0" parTransId="{A3FB53AE-02DE-4F22-9AA6-60A6EB7F74BF}" sibTransId="{565EDBCE-6004-4739-98C6-7B93C94DE3CF}"/>
    <dgm:cxn modelId="{B1F11663-A0F6-4890-B0D5-9AA4E9216E18}" type="presOf" srcId="{DCA12056-C61E-4A3B-9A71-F104F7671DF7}" destId="{DDF34FA6-5207-43D8-9043-5FA7FFC36EFA}" srcOrd="0" destOrd="0" presId="urn:microsoft.com/office/officeart/2005/8/layout/process5"/>
    <dgm:cxn modelId="{5EB91244-8DB5-437B-8752-C35DE345FEA4}" type="presOf" srcId="{B158A830-3255-4581-9D45-E2A5558F9CB0}" destId="{099D1A35-DE05-4D5E-B803-25032555E17F}" srcOrd="1" destOrd="0" presId="urn:microsoft.com/office/officeart/2005/8/layout/process5"/>
    <dgm:cxn modelId="{7695EA45-5CC7-4837-B249-037367F5C38E}" srcId="{8011845C-9AF5-486A-A6A3-60FB35E278B7}" destId="{EAC11AC1-373A-4D66-A299-67FC19451EAF}" srcOrd="1" destOrd="0" parTransId="{6ABA75DA-7820-43C7-A949-C8FEC8E50785}" sibTransId="{DCA12056-C61E-4A3B-9A71-F104F7671DF7}"/>
    <dgm:cxn modelId="{A5FDF369-B025-4AE3-9FFA-069B86843EFC}" srcId="{8011845C-9AF5-486A-A6A3-60FB35E278B7}" destId="{FC01DFBD-6B68-4C61-A631-5C6A9EC0F329}" srcOrd="5" destOrd="0" parTransId="{8E3E4053-4622-49CB-901C-1A874E7FBA8C}" sibTransId="{C7D0ACD4-89C8-4308-89D4-2090742C9ADA}"/>
    <dgm:cxn modelId="{320F494C-9C28-4930-AEA3-938E4C81FF34}" type="presOf" srcId="{C7D0ACD4-89C8-4308-89D4-2090742C9ADA}" destId="{65CE827E-AE45-4839-B066-D7753A203D9C}" srcOrd="1" destOrd="0" presId="urn:microsoft.com/office/officeart/2005/8/layout/process5"/>
    <dgm:cxn modelId="{6A82394D-629F-4365-89C8-91AF0AC5817D}" type="presOf" srcId="{565EDBCE-6004-4739-98C6-7B93C94DE3CF}" destId="{4A9F7CF6-58D8-4005-B350-EB6B03E7CC3E}" srcOrd="0" destOrd="0" presId="urn:microsoft.com/office/officeart/2005/8/layout/process5"/>
    <dgm:cxn modelId="{6FBE4370-0AB5-4C72-8F5A-C29E8B6F576C}" type="presOf" srcId="{565EDBCE-6004-4739-98C6-7B93C94DE3CF}" destId="{A98744BF-7D63-4FB2-BA14-3F98E80D5273}" srcOrd="1" destOrd="0" presId="urn:microsoft.com/office/officeart/2005/8/layout/process5"/>
    <dgm:cxn modelId="{50EE8B51-4376-4354-AB70-5597EE1356CE}" type="presOf" srcId="{625B5310-560A-485E-BA87-51A8B5805C35}" destId="{79D284AD-2F9B-459E-B026-0A2B66EF6BF9}" srcOrd="0" destOrd="0" presId="urn:microsoft.com/office/officeart/2005/8/layout/process5"/>
    <dgm:cxn modelId="{EAC94255-B8B0-4F49-992F-B096F43427B3}" type="presOf" srcId="{A69CBD7E-5BDE-447C-BD1A-92059BF8929E}" destId="{5045183C-3915-47B6-8658-84F17CECC036}" srcOrd="1" destOrd="0" presId="urn:microsoft.com/office/officeart/2005/8/layout/process5"/>
    <dgm:cxn modelId="{12B4B475-8C1E-40C0-8A16-9458AAD8342E}" type="presOf" srcId="{8011845C-9AF5-486A-A6A3-60FB35E278B7}" destId="{26CF2F16-851D-47E9-BEF3-72D0EBDB43A6}" srcOrd="0" destOrd="0" presId="urn:microsoft.com/office/officeart/2005/8/layout/process5"/>
    <dgm:cxn modelId="{8659927E-D489-4F7B-BBCC-F6C14C9BE9A5}" srcId="{8011845C-9AF5-486A-A6A3-60FB35E278B7}" destId="{78A73497-4158-48AC-A932-ABB6BCB5C7FD}" srcOrd="3" destOrd="0" parTransId="{8942E178-0407-4B4E-9C70-430466E8CF94}" sibTransId="{A69CBD7E-5BDE-447C-BD1A-92059BF8929E}"/>
    <dgm:cxn modelId="{25295D83-07C6-4708-BBC6-7A3A1151EDC5}" srcId="{8011845C-9AF5-486A-A6A3-60FB35E278B7}" destId="{67858A2C-6E44-4FA1-8341-DE2114CB2441}" srcOrd="2" destOrd="0" parTransId="{B4C923AF-EB13-4FF5-B9DF-19D201DEBC0C}" sibTransId="{0D261F0E-145F-4A8F-859D-44A3EB3AAA29}"/>
    <dgm:cxn modelId="{BAE9848F-9E7A-45F0-B1B3-377587908232}" type="presOf" srcId="{0D261F0E-145F-4A8F-859D-44A3EB3AAA29}" destId="{6727229C-BDC1-463B-8EA3-0BA095CB9FDA}" srcOrd="0" destOrd="0" presId="urn:microsoft.com/office/officeart/2005/8/layout/process5"/>
    <dgm:cxn modelId="{F920EFA3-9483-41EE-8320-9A0B5AF14945}" type="presOf" srcId="{78A73497-4158-48AC-A932-ABB6BCB5C7FD}" destId="{A6048F55-1D3B-480A-94B0-3D2DB9FDE0CF}" srcOrd="0" destOrd="0" presId="urn:microsoft.com/office/officeart/2005/8/layout/process5"/>
    <dgm:cxn modelId="{F7E518B5-D455-4709-B665-FFA258E881D8}" type="presOf" srcId="{C7D0ACD4-89C8-4308-89D4-2090742C9ADA}" destId="{AE5BBBCC-64C6-4B9E-944C-017CDB1F107E}" srcOrd="0" destOrd="0" presId="urn:microsoft.com/office/officeart/2005/8/layout/process5"/>
    <dgm:cxn modelId="{9856C9B8-F653-461C-A6AC-1F91385E7BE0}" srcId="{8011845C-9AF5-486A-A6A3-60FB35E278B7}" destId="{7E5C3DB3-0683-44FA-B098-1F8D52061D6C}" srcOrd="6" destOrd="0" parTransId="{2189EBDB-CFA0-45AC-8F45-E110BA2A90F2}" sibTransId="{D5CFC75D-1E66-4FB9-9A1F-696C2C8E3DDA}"/>
    <dgm:cxn modelId="{C0BA63C2-16CD-4AED-AFF8-9232A8D05616}" type="presOf" srcId="{B158A830-3255-4581-9D45-E2A5558F9CB0}" destId="{C11B9704-BE76-468A-BEB3-C1A236DE813D}" srcOrd="0" destOrd="0" presId="urn:microsoft.com/office/officeart/2005/8/layout/process5"/>
    <dgm:cxn modelId="{173634C6-F771-4B60-8400-FAA278C9524F}" type="presOf" srcId="{DCA12056-C61E-4A3B-9A71-F104F7671DF7}" destId="{050179B1-3A2E-40A7-8C45-D49389797172}" srcOrd="1" destOrd="0" presId="urn:microsoft.com/office/officeart/2005/8/layout/process5"/>
    <dgm:cxn modelId="{07DB75CA-B5D0-450B-97FC-876027930091}" type="presOf" srcId="{EAC11AC1-373A-4D66-A299-67FC19451EAF}" destId="{13CE752F-643B-4852-9D5E-08876A72E9EF}" srcOrd="0" destOrd="0" presId="urn:microsoft.com/office/officeart/2005/8/layout/process5"/>
    <dgm:cxn modelId="{EE93A7CF-4C42-4F71-82B8-867B6F1F197E}" type="presOf" srcId="{A69CBD7E-5BDE-447C-BD1A-92059BF8929E}" destId="{4B298260-ACEC-40AB-A001-F19F4DCC733D}" srcOrd="0" destOrd="0" presId="urn:microsoft.com/office/officeart/2005/8/layout/process5"/>
    <dgm:cxn modelId="{373EBFD3-18E4-4057-B70E-9EAB781FC731}" srcId="{8011845C-9AF5-486A-A6A3-60FB35E278B7}" destId="{625B5310-560A-485E-BA87-51A8B5805C35}" srcOrd="4" destOrd="0" parTransId="{7C83689A-52B5-48DD-B327-965E5AB97ED7}" sibTransId="{B158A830-3255-4581-9D45-E2A5558F9CB0}"/>
    <dgm:cxn modelId="{EF0BD9D3-23AA-4293-8034-A35E53C9CB2C}" type="presOf" srcId="{D5CFC75D-1E66-4FB9-9A1F-696C2C8E3DDA}" destId="{F472592E-B7A2-46F1-8175-1E8169DF0EAF}" srcOrd="0" destOrd="0" presId="urn:microsoft.com/office/officeart/2005/8/layout/process5"/>
    <dgm:cxn modelId="{7F9902FE-9E29-4D21-863E-44B5A5968DE9}" type="presOf" srcId="{5BC86F9D-83C5-4F0E-A689-C0ACD92DDD99}" destId="{15570E0F-AFCE-4487-8A3D-08FC1447D86F}" srcOrd="0" destOrd="0" presId="urn:microsoft.com/office/officeart/2005/8/layout/process5"/>
    <dgm:cxn modelId="{F6CCBD6E-F440-410F-BA08-11067DB5B66B}" type="presParOf" srcId="{26CF2F16-851D-47E9-BEF3-72D0EBDB43A6}" destId="{4DC5DFBB-CC2C-4853-9754-41DA03174056}" srcOrd="0" destOrd="0" presId="urn:microsoft.com/office/officeart/2005/8/layout/process5"/>
    <dgm:cxn modelId="{8BC83492-5D41-409E-9A35-13B7DC16E37B}" type="presParOf" srcId="{26CF2F16-851D-47E9-BEF3-72D0EBDB43A6}" destId="{4A9F7CF6-58D8-4005-B350-EB6B03E7CC3E}" srcOrd="1" destOrd="0" presId="urn:microsoft.com/office/officeart/2005/8/layout/process5"/>
    <dgm:cxn modelId="{4AE26D5E-85D3-4CC1-A5C4-9DA1BDD5137A}" type="presParOf" srcId="{4A9F7CF6-58D8-4005-B350-EB6B03E7CC3E}" destId="{A98744BF-7D63-4FB2-BA14-3F98E80D5273}" srcOrd="0" destOrd="0" presId="urn:microsoft.com/office/officeart/2005/8/layout/process5"/>
    <dgm:cxn modelId="{BF56F916-83A0-4279-9609-71B2E721278B}" type="presParOf" srcId="{26CF2F16-851D-47E9-BEF3-72D0EBDB43A6}" destId="{13CE752F-643B-4852-9D5E-08876A72E9EF}" srcOrd="2" destOrd="0" presId="urn:microsoft.com/office/officeart/2005/8/layout/process5"/>
    <dgm:cxn modelId="{F7CD4C03-2287-4604-81D4-564A52A8E383}" type="presParOf" srcId="{26CF2F16-851D-47E9-BEF3-72D0EBDB43A6}" destId="{DDF34FA6-5207-43D8-9043-5FA7FFC36EFA}" srcOrd="3" destOrd="0" presId="urn:microsoft.com/office/officeart/2005/8/layout/process5"/>
    <dgm:cxn modelId="{B70AFF0F-AD44-42A5-AA49-815D79D23940}" type="presParOf" srcId="{DDF34FA6-5207-43D8-9043-5FA7FFC36EFA}" destId="{050179B1-3A2E-40A7-8C45-D49389797172}" srcOrd="0" destOrd="0" presId="urn:microsoft.com/office/officeart/2005/8/layout/process5"/>
    <dgm:cxn modelId="{8AA2181E-C9C9-4CE0-8D38-C6922F9A24C5}" type="presParOf" srcId="{26CF2F16-851D-47E9-BEF3-72D0EBDB43A6}" destId="{2D501DBA-C06F-48BE-AA95-83896226E900}" srcOrd="4" destOrd="0" presId="urn:microsoft.com/office/officeart/2005/8/layout/process5"/>
    <dgm:cxn modelId="{49172A5C-B244-4F3A-B362-FEA586D78CE5}" type="presParOf" srcId="{26CF2F16-851D-47E9-BEF3-72D0EBDB43A6}" destId="{6727229C-BDC1-463B-8EA3-0BA095CB9FDA}" srcOrd="5" destOrd="0" presId="urn:microsoft.com/office/officeart/2005/8/layout/process5"/>
    <dgm:cxn modelId="{DA99595B-BBC3-4DB6-A7B8-1B1B4C0E1B82}" type="presParOf" srcId="{6727229C-BDC1-463B-8EA3-0BA095CB9FDA}" destId="{2A50FD63-94D7-4131-95F1-56D5942AB06A}" srcOrd="0" destOrd="0" presId="urn:microsoft.com/office/officeart/2005/8/layout/process5"/>
    <dgm:cxn modelId="{B93D2FCE-ECD5-4768-A775-C724A67B5B6C}" type="presParOf" srcId="{26CF2F16-851D-47E9-BEF3-72D0EBDB43A6}" destId="{A6048F55-1D3B-480A-94B0-3D2DB9FDE0CF}" srcOrd="6" destOrd="0" presId="urn:microsoft.com/office/officeart/2005/8/layout/process5"/>
    <dgm:cxn modelId="{52FB3A99-FDE6-45C8-AA87-7E16AD54321C}" type="presParOf" srcId="{26CF2F16-851D-47E9-BEF3-72D0EBDB43A6}" destId="{4B298260-ACEC-40AB-A001-F19F4DCC733D}" srcOrd="7" destOrd="0" presId="urn:microsoft.com/office/officeart/2005/8/layout/process5"/>
    <dgm:cxn modelId="{060642F0-52E0-4A0B-90DC-4B6B972831F3}" type="presParOf" srcId="{4B298260-ACEC-40AB-A001-F19F4DCC733D}" destId="{5045183C-3915-47B6-8658-84F17CECC036}" srcOrd="0" destOrd="0" presId="urn:microsoft.com/office/officeart/2005/8/layout/process5"/>
    <dgm:cxn modelId="{51E05097-698F-44F4-8382-F0E0EF677EBD}" type="presParOf" srcId="{26CF2F16-851D-47E9-BEF3-72D0EBDB43A6}" destId="{79D284AD-2F9B-459E-B026-0A2B66EF6BF9}" srcOrd="8" destOrd="0" presId="urn:microsoft.com/office/officeart/2005/8/layout/process5"/>
    <dgm:cxn modelId="{F99336E6-28CB-4C7E-8580-A5C53DD9BC66}" type="presParOf" srcId="{26CF2F16-851D-47E9-BEF3-72D0EBDB43A6}" destId="{C11B9704-BE76-468A-BEB3-C1A236DE813D}" srcOrd="9" destOrd="0" presId="urn:microsoft.com/office/officeart/2005/8/layout/process5"/>
    <dgm:cxn modelId="{22879EEF-40C3-4D36-8314-D5F64CD2268F}" type="presParOf" srcId="{C11B9704-BE76-468A-BEB3-C1A236DE813D}" destId="{099D1A35-DE05-4D5E-B803-25032555E17F}" srcOrd="0" destOrd="0" presId="urn:microsoft.com/office/officeart/2005/8/layout/process5"/>
    <dgm:cxn modelId="{B5950BD7-2D85-4B79-A9D1-4D8137A519AC}" type="presParOf" srcId="{26CF2F16-851D-47E9-BEF3-72D0EBDB43A6}" destId="{00F1FF63-0B5D-4FC9-92D2-691E2B39F2B6}" srcOrd="10" destOrd="0" presId="urn:microsoft.com/office/officeart/2005/8/layout/process5"/>
    <dgm:cxn modelId="{A399CBB8-7C20-4A5B-829A-F616E08125C8}" type="presParOf" srcId="{26CF2F16-851D-47E9-BEF3-72D0EBDB43A6}" destId="{AE5BBBCC-64C6-4B9E-944C-017CDB1F107E}" srcOrd="11" destOrd="0" presId="urn:microsoft.com/office/officeart/2005/8/layout/process5"/>
    <dgm:cxn modelId="{60D7FEA2-AB2B-43E8-B802-DEE131B46CC7}" type="presParOf" srcId="{AE5BBBCC-64C6-4B9E-944C-017CDB1F107E}" destId="{65CE827E-AE45-4839-B066-D7753A203D9C}" srcOrd="0" destOrd="0" presId="urn:microsoft.com/office/officeart/2005/8/layout/process5"/>
    <dgm:cxn modelId="{02B76C36-14FD-49D6-8387-E5BEE8B647EA}" type="presParOf" srcId="{26CF2F16-851D-47E9-BEF3-72D0EBDB43A6}" destId="{A9D57653-1E21-473D-8B00-EF0E4B73BBE7}" srcOrd="12" destOrd="0" presId="urn:microsoft.com/office/officeart/2005/8/layout/process5"/>
    <dgm:cxn modelId="{5638DDC7-B69F-4EB1-A8C8-3EED5251D520}" type="presParOf" srcId="{26CF2F16-851D-47E9-BEF3-72D0EBDB43A6}" destId="{F472592E-B7A2-46F1-8175-1E8169DF0EAF}" srcOrd="13" destOrd="0" presId="urn:microsoft.com/office/officeart/2005/8/layout/process5"/>
    <dgm:cxn modelId="{207434DF-2F4F-4C5A-8AA0-A889E4DED316}" type="presParOf" srcId="{F472592E-B7A2-46F1-8175-1E8169DF0EAF}" destId="{C4708550-A13A-4F08-9AA9-5C630C0CAA57}" srcOrd="0" destOrd="0" presId="urn:microsoft.com/office/officeart/2005/8/layout/process5"/>
    <dgm:cxn modelId="{9BD189DE-22A5-4BD8-A401-827518EE7F8F}" type="presParOf" srcId="{26CF2F16-851D-47E9-BEF3-72D0EBDB43A6}" destId="{15570E0F-AFCE-4487-8A3D-08FC1447D86F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C9070A-296F-45FD-B16F-55FEC84FED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5B0A9-FF19-4924-BE97-9808A48F3BA4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Dane z Sentinel-2</a:t>
          </a:r>
          <a:r>
            <a:rPr lang="pl-PL" dirty="0">
              <a:solidFill>
                <a:schemeClr val="bg1"/>
              </a:solidFill>
            </a:rPr>
            <a:t> (10x10 </a:t>
          </a:r>
          <a:r>
            <a:rPr lang="pl-PL" dirty="0" err="1">
              <a:solidFill>
                <a:schemeClr val="bg1"/>
              </a:solidFill>
            </a:rPr>
            <a:t>px</a:t>
          </a:r>
          <a:r>
            <a:rPr lang="pl-PL" dirty="0">
              <a:solidFill>
                <a:schemeClr val="bg1"/>
              </a:solidFill>
            </a:rPr>
            <a:t>)</a:t>
          </a:r>
          <a:endParaRPr lang="en-US" dirty="0">
            <a:solidFill>
              <a:schemeClr val="bg1"/>
            </a:solidFill>
          </a:endParaRPr>
        </a:p>
      </dgm:t>
    </dgm:pt>
    <dgm:pt modelId="{40B23B95-D31F-4817-B06C-BF292B4F78D4}" type="parTrans" cxnId="{1AC3C8FD-DFBD-4156-8E3E-A696C4649635}">
      <dgm:prSet/>
      <dgm:spPr/>
      <dgm:t>
        <a:bodyPr/>
        <a:lstStyle/>
        <a:p>
          <a:endParaRPr lang="en-US"/>
        </a:p>
      </dgm:t>
    </dgm:pt>
    <dgm:pt modelId="{F9AE2A5F-F515-44CB-BC30-F9049DFFE375}" type="sibTrans" cxnId="{1AC3C8FD-DFBD-4156-8E3E-A696C4649635}">
      <dgm:prSet/>
      <dgm:spPr/>
      <dgm:t>
        <a:bodyPr/>
        <a:lstStyle/>
        <a:p>
          <a:endParaRPr lang="en-US"/>
        </a:p>
      </dgm:t>
    </dgm:pt>
    <dgm:pt modelId="{17E0D746-DDBD-4A2D-816A-183AE6730E1F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BDOT10k</a:t>
          </a:r>
          <a:endParaRPr lang="en-US" dirty="0">
            <a:solidFill>
              <a:schemeClr val="bg1"/>
            </a:solidFill>
          </a:endParaRPr>
        </a:p>
      </dgm:t>
    </dgm:pt>
    <dgm:pt modelId="{8B8F98F7-EE0F-4B82-8239-91B09DD6117C}" type="parTrans" cxnId="{F0A3EEF8-BBEB-4AD6-9C76-6766CDED4744}">
      <dgm:prSet/>
      <dgm:spPr/>
      <dgm:t>
        <a:bodyPr/>
        <a:lstStyle/>
        <a:p>
          <a:endParaRPr lang="en-US"/>
        </a:p>
      </dgm:t>
    </dgm:pt>
    <dgm:pt modelId="{4FA0E112-3FF4-48B8-B8D2-6B0AA7C3801F}" type="sibTrans" cxnId="{F0A3EEF8-BBEB-4AD6-9C76-6766CDED4744}">
      <dgm:prSet/>
      <dgm:spPr/>
      <dgm:t>
        <a:bodyPr/>
        <a:lstStyle/>
        <a:p>
          <a:endParaRPr lang="en-US"/>
        </a:p>
      </dgm:t>
    </dgm:pt>
    <dgm:pt modelId="{A68C2D9C-E194-4B87-A173-DED27AE45089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CLC</a:t>
          </a:r>
          <a:endParaRPr lang="en-US" dirty="0">
            <a:solidFill>
              <a:schemeClr val="bg1"/>
            </a:solidFill>
          </a:endParaRPr>
        </a:p>
      </dgm:t>
    </dgm:pt>
    <dgm:pt modelId="{2BB8C7C4-377C-421E-A290-0D948A726143}" type="parTrans" cxnId="{A4E7A455-9483-4E3C-92DE-F63E641B3C4B}">
      <dgm:prSet/>
      <dgm:spPr/>
      <dgm:t>
        <a:bodyPr/>
        <a:lstStyle/>
        <a:p>
          <a:endParaRPr lang="en-US"/>
        </a:p>
      </dgm:t>
    </dgm:pt>
    <dgm:pt modelId="{6CC81A3D-9F13-458E-9FB4-3C972D83A62D}" type="sibTrans" cxnId="{A4E7A455-9483-4E3C-92DE-F63E641B3C4B}">
      <dgm:prSet/>
      <dgm:spPr/>
      <dgm:t>
        <a:bodyPr/>
        <a:lstStyle/>
        <a:p>
          <a:endParaRPr lang="en-US"/>
        </a:p>
      </dgm:t>
    </dgm:pt>
    <dgm:pt modelId="{C011AB10-6C0D-4D63-958A-CF3DD439467B}" type="pres">
      <dgm:prSet presAssocID="{5EC9070A-296F-45FD-B16F-55FEC84FED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44B8A4-C526-4692-A827-A72D8BBD33AF}" type="pres">
      <dgm:prSet presAssocID="{9F05B0A9-FF19-4924-BE97-9808A48F3BA4}" presName="hierRoot1" presStyleCnt="0"/>
      <dgm:spPr/>
    </dgm:pt>
    <dgm:pt modelId="{0FFD6E62-AA86-4767-8895-8F2EB1E9CB3B}" type="pres">
      <dgm:prSet presAssocID="{9F05B0A9-FF19-4924-BE97-9808A48F3BA4}" presName="composite" presStyleCnt="0"/>
      <dgm:spPr/>
    </dgm:pt>
    <dgm:pt modelId="{325A1378-57EC-4613-9D73-FDD1CEB7B218}" type="pres">
      <dgm:prSet presAssocID="{9F05B0A9-FF19-4924-BE97-9808A48F3BA4}" presName="background" presStyleLbl="node0" presStyleIdx="0" presStyleCnt="3"/>
      <dgm:spPr>
        <a:solidFill>
          <a:schemeClr val="accent3">
            <a:lumMod val="40000"/>
            <a:lumOff val="60000"/>
          </a:schemeClr>
        </a:solidFill>
      </dgm:spPr>
    </dgm:pt>
    <dgm:pt modelId="{DB538812-9951-4D53-BD3C-598F5143A957}" type="pres">
      <dgm:prSet presAssocID="{9F05B0A9-FF19-4924-BE97-9808A48F3BA4}" presName="text" presStyleLbl="fgAcc0" presStyleIdx="0" presStyleCnt="3">
        <dgm:presLayoutVars>
          <dgm:chPref val="3"/>
        </dgm:presLayoutVars>
      </dgm:prSet>
      <dgm:spPr/>
    </dgm:pt>
    <dgm:pt modelId="{FB3DC74E-0078-4433-8B9B-15D77607C775}" type="pres">
      <dgm:prSet presAssocID="{9F05B0A9-FF19-4924-BE97-9808A48F3BA4}" presName="hierChild2" presStyleCnt="0"/>
      <dgm:spPr/>
    </dgm:pt>
    <dgm:pt modelId="{DF74690A-62B2-40BF-8655-8E92E65C671D}" type="pres">
      <dgm:prSet presAssocID="{17E0D746-DDBD-4A2D-816A-183AE6730E1F}" presName="hierRoot1" presStyleCnt="0"/>
      <dgm:spPr/>
    </dgm:pt>
    <dgm:pt modelId="{4126AC38-0609-45B0-8A7E-5E3176D3E8CC}" type="pres">
      <dgm:prSet presAssocID="{17E0D746-DDBD-4A2D-816A-183AE6730E1F}" presName="composite" presStyleCnt="0"/>
      <dgm:spPr/>
    </dgm:pt>
    <dgm:pt modelId="{C1252689-9B11-4927-83FF-BA5013AFBCA6}" type="pres">
      <dgm:prSet presAssocID="{17E0D746-DDBD-4A2D-816A-183AE6730E1F}" presName="background" presStyleLbl="node0" presStyleIdx="1" presStyleCnt="3"/>
      <dgm:spPr>
        <a:solidFill>
          <a:schemeClr val="accent3">
            <a:lumMod val="40000"/>
            <a:lumOff val="60000"/>
          </a:schemeClr>
        </a:solidFill>
      </dgm:spPr>
    </dgm:pt>
    <dgm:pt modelId="{0A9204BE-9B3E-431B-AA37-A70D2043E68A}" type="pres">
      <dgm:prSet presAssocID="{17E0D746-DDBD-4A2D-816A-183AE6730E1F}" presName="text" presStyleLbl="fgAcc0" presStyleIdx="1" presStyleCnt="3">
        <dgm:presLayoutVars>
          <dgm:chPref val="3"/>
        </dgm:presLayoutVars>
      </dgm:prSet>
      <dgm:spPr/>
    </dgm:pt>
    <dgm:pt modelId="{92D45CC1-C460-4D7B-88C9-26ADE0B48AE7}" type="pres">
      <dgm:prSet presAssocID="{17E0D746-DDBD-4A2D-816A-183AE6730E1F}" presName="hierChild2" presStyleCnt="0"/>
      <dgm:spPr/>
    </dgm:pt>
    <dgm:pt modelId="{25DCBF4B-29EE-4690-A12D-7319B340A370}" type="pres">
      <dgm:prSet presAssocID="{A68C2D9C-E194-4B87-A173-DED27AE45089}" presName="hierRoot1" presStyleCnt="0"/>
      <dgm:spPr/>
    </dgm:pt>
    <dgm:pt modelId="{3EED5DC1-E195-4B29-8397-A78B04A0D402}" type="pres">
      <dgm:prSet presAssocID="{A68C2D9C-E194-4B87-A173-DED27AE45089}" presName="composite" presStyleCnt="0"/>
      <dgm:spPr/>
    </dgm:pt>
    <dgm:pt modelId="{B40E5110-D8A9-41B1-95D1-EC81D3971474}" type="pres">
      <dgm:prSet presAssocID="{A68C2D9C-E194-4B87-A173-DED27AE45089}" presName="background" presStyleLbl="node0" presStyleIdx="2" presStyleCnt="3"/>
      <dgm:spPr>
        <a:solidFill>
          <a:schemeClr val="accent3">
            <a:lumMod val="40000"/>
            <a:lumOff val="60000"/>
          </a:schemeClr>
        </a:solidFill>
      </dgm:spPr>
    </dgm:pt>
    <dgm:pt modelId="{830E932D-94A8-41FC-B1B2-66DECE718232}" type="pres">
      <dgm:prSet presAssocID="{A68C2D9C-E194-4B87-A173-DED27AE45089}" presName="text" presStyleLbl="fgAcc0" presStyleIdx="2" presStyleCnt="3">
        <dgm:presLayoutVars>
          <dgm:chPref val="3"/>
        </dgm:presLayoutVars>
      </dgm:prSet>
      <dgm:spPr/>
    </dgm:pt>
    <dgm:pt modelId="{81CA22AD-6245-43D3-A841-86F239EDBB2F}" type="pres">
      <dgm:prSet presAssocID="{A68C2D9C-E194-4B87-A173-DED27AE45089}" presName="hierChild2" presStyleCnt="0"/>
      <dgm:spPr/>
    </dgm:pt>
  </dgm:ptLst>
  <dgm:cxnLst>
    <dgm:cxn modelId="{A1D86B07-9833-4574-B98E-1E10F6E28F16}" type="presOf" srcId="{A68C2D9C-E194-4B87-A173-DED27AE45089}" destId="{830E932D-94A8-41FC-B1B2-66DECE718232}" srcOrd="0" destOrd="0" presId="urn:microsoft.com/office/officeart/2005/8/layout/hierarchy1"/>
    <dgm:cxn modelId="{3A01800A-8C81-4B36-924F-BA37A64A074A}" type="presOf" srcId="{17E0D746-DDBD-4A2D-816A-183AE6730E1F}" destId="{0A9204BE-9B3E-431B-AA37-A70D2043E68A}" srcOrd="0" destOrd="0" presId="urn:microsoft.com/office/officeart/2005/8/layout/hierarchy1"/>
    <dgm:cxn modelId="{A4E7A455-9483-4E3C-92DE-F63E641B3C4B}" srcId="{5EC9070A-296F-45FD-B16F-55FEC84FED70}" destId="{A68C2D9C-E194-4B87-A173-DED27AE45089}" srcOrd="2" destOrd="0" parTransId="{2BB8C7C4-377C-421E-A290-0D948A726143}" sibTransId="{6CC81A3D-9F13-458E-9FB4-3C972D83A62D}"/>
    <dgm:cxn modelId="{6D39828A-BECE-40FF-B2AB-823FAA8FEB48}" type="presOf" srcId="{9F05B0A9-FF19-4924-BE97-9808A48F3BA4}" destId="{DB538812-9951-4D53-BD3C-598F5143A957}" srcOrd="0" destOrd="0" presId="urn:microsoft.com/office/officeart/2005/8/layout/hierarchy1"/>
    <dgm:cxn modelId="{6EB84D8C-A77B-4745-9978-E23E20B23DA7}" type="presOf" srcId="{5EC9070A-296F-45FD-B16F-55FEC84FED70}" destId="{C011AB10-6C0D-4D63-958A-CF3DD439467B}" srcOrd="0" destOrd="0" presId="urn:microsoft.com/office/officeart/2005/8/layout/hierarchy1"/>
    <dgm:cxn modelId="{F0A3EEF8-BBEB-4AD6-9C76-6766CDED4744}" srcId="{5EC9070A-296F-45FD-B16F-55FEC84FED70}" destId="{17E0D746-DDBD-4A2D-816A-183AE6730E1F}" srcOrd="1" destOrd="0" parTransId="{8B8F98F7-EE0F-4B82-8239-91B09DD6117C}" sibTransId="{4FA0E112-3FF4-48B8-B8D2-6B0AA7C3801F}"/>
    <dgm:cxn modelId="{1AC3C8FD-DFBD-4156-8E3E-A696C4649635}" srcId="{5EC9070A-296F-45FD-B16F-55FEC84FED70}" destId="{9F05B0A9-FF19-4924-BE97-9808A48F3BA4}" srcOrd="0" destOrd="0" parTransId="{40B23B95-D31F-4817-B06C-BF292B4F78D4}" sibTransId="{F9AE2A5F-F515-44CB-BC30-F9049DFFE375}"/>
    <dgm:cxn modelId="{AB0663BD-14B2-4283-8E62-8E44D7FD5CB2}" type="presParOf" srcId="{C011AB10-6C0D-4D63-958A-CF3DD439467B}" destId="{4544B8A4-C526-4692-A827-A72D8BBD33AF}" srcOrd="0" destOrd="0" presId="urn:microsoft.com/office/officeart/2005/8/layout/hierarchy1"/>
    <dgm:cxn modelId="{295B7C60-C089-4F6C-A14F-B5D79A6525F3}" type="presParOf" srcId="{4544B8A4-C526-4692-A827-A72D8BBD33AF}" destId="{0FFD6E62-AA86-4767-8895-8F2EB1E9CB3B}" srcOrd="0" destOrd="0" presId="urn:microsoft.com/office/officeart/2005/8/layout/hierarchy1"/>
    <dgm:cxn modelId="{E11C4F2A-A055-4050-8632-09D936A869D2}" type="presParOf" srcId="{0FFD6E62-AA86-4767-8895-8F2EB1E9CB3B}" destId="{325A1378-57EC-4613-9D73-FDD1CEB7B218}" srcOrd="0" destOrd="0" presId="urn:microsoft.com/office/officeart/2005/8/layout/hierarchy1"/>
    <dgm:cxn modelId="{C27FC802-645A-4F3C-889B-E617F14766C9}" type="presParOf" srcId="{0FFD6E62-AA86-4767-8895-8F2EB1E9CB3B}" destId="{DB538812-9951-4D53-BD3C-598F5143A957}" srcOrd="1" destOrd="0" presId="urn:microsoft.com/office/officeart/2005/8/layout/hierarchy1"/>
    <dgm:cxn modelId="{3FC95BF5-0772-4857-B6EC-D293DDD05D34}" type="presParOf" srcId="{4544B8A4-C526-4692-A827-A72D8BBD33AF}" destId="{FB3DC74E-0078-4433-8B9B-15D77607C775}" srcOrd="1" destOrd="0" presId="urn:microsoft.com/office/officeart/2005/8/layout/hierarchy1"/>
    <dgm:cxn modelId="{B0DA0FA1-A82D-4179-A0B9-9D1A2AC41787}" type="presParOf" srcId="{C011AB10-6C0D-4D63-958A-CF3DD439467B}" destId="{DF74690A-62B2-40BF-8655-8E92E65C671D}" srcOrd="1" destOrd="0" presId="urn:microsoft.com/office/officeart/2005/8/layout/hierarchy1"/>
    <dgm:cxn modelId="{B959CAE7-C307-4F6E-8447-B0F9EB98007C}" type="presParOf" srcId="{DF74690A-62B2-40BF-8655-8E92E65C671D}" destId="{4126AC38-0609-45B0-8A7E-5E3176D3E8CC}" srcOrd="0" destOrd="0" presId="urn:microsoft.com/office/officeart/2005/8/layout/hierarchy1"/>
    <dgm:cxn modelId="{9C8CB691-FE31-407F-AE92-3533AF03B984}" type="presParOf" srcId="{4126AC38-0609-45B0-8A7E-5E3176D3E8CC}" destId="{C1252689-9B11-4927-83FF-BA5013AFBCA6}" srcOrd="0" destOrd="0" presId="urn:microsoft.com/office/officeart/2005/8/layout/hierarchy1"/>
    <dgm:cxn modelId="{41BCC782-5E25-428A-9A05-6960C468E12E}" type="presParOf" srcId="{4126AC38-0609-45B0-8A7E-5E3176D3E8CC}" destId="{0A9204BE-9B3E-431B-AA37-A70D2043E68A}" srcOrd="1" destOrd="0" presId="urn:microsoft.com/office/officeart/2005/8/layout/hierarchy1"/>
    <dgm:cxn modelId="{F35461F0-9EA0-4DA5-8FD2-7F353EECAFB5}" type="presParOf" srcId="{DF74690A-62B2-40BF-8655-8E92E65C671D}" destId="{92D45CC1-C460-4D7B-88C9-26ADE0B48AE7}" srcOrd="1" destOrd="0" presId="urn:microsoft.com/office/officeart/2005/8/layout/hierarchy1"/>
    <dgm:cxn modelId="{B4CD3E52-8EAA-427E-9A05-F5A786D29727}" type="presParOf" srcId="{C011AB10-6C0D-4D63-958A-CF3DD439467B}" destId="{25DCBF4B-29EE-4690-A12D-7319B340A370}" srcOrd="2" destOrd="0" presId="urn:microsoft.com/office/officeart/2005/8/layout/hierarchy1"/>
    <dgm:cxn modelId="{9B3FC596-247B-464F-BBC9-3CE9CBE0D15B}" type="presParOf" srcId="{25DCBF4B-29EE-4690-A12D-7319B340A370}" destId="{3EED5DC1-E195-4B29-8397-A78B04A0D402}" srcOrd="0" destOrd="0" presId="urn:microsoft.com/office/officeart/2005/8/layout/hierarchy1"/>
    <dgm:cxn modelId="{9FEC6D90-B32D-4BA8-98BE-5C6E2B2647EE}" type="presParOf" srcId="{3EED5DC1-E195-4B29-8397-A78B04A0D402}" destId="{B40E5110-D8A9-41B1-95D1-EC81D3971474}" srcOrd="0" destOrd="0" presId="urn:microsoft.com/office/officeart/2005/8/layout/hierarchy1"/>
    <dgm:cxn modelId="{0CE57B0F-2B45-409B-89D2-0A5A859F41DC}" type="presParOf" srcId="{3EED5DC1-E195-4B29-8397-A78B04A0D402}" destId="{830E932D-94A8-41FC-B1B2-66DECE718232}" srcOrd="1" destOrd="0" presId="urn:microsoft.com/office/officeart/2005/8/layout/hierarchy1"/>
    <dgm:cxn modelId="{42FDB422-EDA6-4756-A5C3-55FD305985ED}" type="presParOf" srcId="{25DCBF4B-29EE-4690-A12D-7319B340A370}" destId="{81CA22AD-6245-43D3-A841-86F239EDBB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DFBB-CC2C-4853-9754-41DA03174056}">
      <dsp:nvSpPr>
        <dsp:cNvPr id="0" name=""/>
        <dsp:cNvSpPr/>
      </dsp:nvSpPr>
      <dsp:spPr>
        <a:xfrm>
          <a:off x="4549" y="438145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Pobranie i wstępne przetworzenie danych</a:t>
          </a:r>
        </a:p>
      </dsp:txBody>
      <dsp:txXfrm>
        <a:off x="39508" y="473104"/>
        <a:ext cx="1919423" cy="1123686"/>
      </dsp:txXfrm>
    </dsp:sp>
    <dsp:sp modelId="{4A9F7CF6-58D8-4005-B350-EB6B03E7CC3E}">
      <dsp:nvSpPr>
        <dsp:cNvPr id="0" name=""/>
        <dsp:cNvSpPr/>
      </dsp:nvSpPr>
      <dsp:spPr>
        <a:xfrm>
          <a:off x="2168953" y="788269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>
        <a:off x="2168953" y="886940"/>
        <a:ext cx="295218" cy="296014"/>
      </dsp:txXfrm>
    </dsp:sp>
    <dsp:sp modelId="{13CE752F-643B-4852-9D5E-08876A72E9EF}">
      <dsp:nvSpPr>
        <dsp:cNvPr id="0" name=""/>
        <dsp:cNvSpPr/>
      </dsp:nvSpPr>
      <dsp:spPr>
        <a:xfrm>
          <a:off x="2789627" y="438145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5714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5714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Klasyfikacja pokrycia terenu na podstawie danych CLC</a:t>
          </a:r>
        </a:p>
      </dsp:txBody>
      <dsp:txXfrm>
        <a:off x="2824586" y="473104"/>
        <a:ext cx="1919423" cy="1123686"/>
      </dsp:txXfrm>
    </dsp:sp>
    <dsp:sp modelId="{DDF34FA6-5207-43D8-9043-5FA7FFC36EFA}">
      <dsp:nvSpPr>
        <dsp:cNvPr id="0" name=""/>
        <dsp:cNvSpPr/>
      </dsp:nvSpPr>
      <dsp:spPr>
        <a:xfrm>
          <a:off x="4954031" y="788269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74324"/>
            <a:satOff val="-2410"/>
            <a:lumOff val="5789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>
        <a:off x="4954031" y="886940"/>
        <a:ext cx="295218" cy="296014"/>
      </dsp:txXfrm>
    </dsp:sp>
    <dsp:sp modelId="{2D501DBA-C06F-48BE-AA95-83896226E900}">
      <dsp:nvSpPr>
        <dsp:cNvPr id="0" name=""/>
        <dsp:cNvSpPr/>
      </dsp:nvSpPr>
      <dsp:spPr>
        <a:xfrm>
          <a:off x="5574705" y="438145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1429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1429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Analiza klasyfikacji 2023</a:t>
          </a:r>
        </a:p>
      </dsp:txBody>
      <dsp:txXfrm>
        <a:off x="5609664" y="473104"/>
        <a:ext cx="1919423" cy="1123686"/>
      </dsp:txXfrm>
    </dsp:sp>
    <dsp:sp modelId="{6727229C-BDC1-463B-8EA3-0BA095CB9FDA}">
      <dsp:nvSpPr>
        <dsp:cNvPr id="0" name=""/>
        <dsp:cNvSpPr/>
      </dsp:nvSpPr>
      <dsp:spPr>
        <a:xfrm>
          <a:off x="7739109" y="788269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148648"/>
            <a:satOff val="-4819"/>
            <a:lumOff val="11579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>
        <a:off x="7739109" y="886940"/>
        <a:ext cx="295218" cy="296014"/>
      </dsp:txXfrm>
    </dsp:sp>
    <dsp:sp modelId="{A6048F55-1D3B-480A-94B0-3D2DB9FDE0CF}">
      <dsp:nvSpPr>
        <dsp:cNvPr id="0" name=""/>
        <dsp:cNvSpPr/>
      </dsp:nvSpPr>
      <dsp:spPr>
        <a:xfrm>
          <a:off x="8359783" y="438145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7143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7143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Wizualizacja wyników</a:t>
          </a:r>
        </a:p>
      </dsp:txBody>
      <dsp:txXfrm>
        <a:off x="8394742" y="473104"/>
        <a:ext cx="1919423" cy="1123686"/>
      </dsp:txXfrm>
    </dsp:sp>
    <dsp:sp modelId="{4B298260-ACEC-40AB-A001-F19F4DCC733D}">
      <dsp:nvSpPr>
        <dsp:cNvPr id="0" name=""/>
        <dsp:cNvSpPr/>
      </dsp:nvSpPr>
      <dsp:spPr>
        <a:xfrm rot="5400000">
          <a:off x="9143584" y="1771004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22973"/>
            <a:satOff val="-7229"/>
            <a:lumOff val="17368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 rot="-5400000">
        <a:off x="9206447" y="1806812"/>
        <a:ext cx="296014" cy="295218"/>
      </dsp:txXfrm>
    </dsp:sp>
    <dsp:sp modelId="{79D284AD-2F9B-459E-B026-0A2B66EF6BF9}">
      <dsp:nvSpPr>
        <dsp:cNvPr id="0" name=""/>
        <dsp:cNvSpPr/>
      </dsp:nvSpPr>
      <dsp:spPr>
        <a:xfrm>
          <a:off x="8359783" y="2427486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2857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2857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Analiza NDVI i jego zmian</a:t>
          </a:r>
        </a:p>
      </dsp:txBody>
      <dsp:txXfrm>
        <a:off x="8394742" y="2462445"/>
        <a:ext cx="1919423" cy="1123686"/>
      </dsp:txXfrm>
    </dsp:sp>
    <dsp:sp modelId="{C11B9704-BE76-468A-BEB3-C1A236DE813D}">
      <dsp:nvSpPr>
        <dsp:cNvPr id="0" name=""/>
        <dsp:cNvSpPr/>
      </dsp:nvSpPr>
      <dsp:spPr>
        <a:xfrm rot="10800000">
          <a:off x="7762981" y="2777610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97297"/>
            <a:satOff val="-9639"/>
            <a:lumOff val="23157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 rot="10800000">
        <a:off x="7889503" y="2876281"/>
        <a:ext cx="295218" cy="296014"/>
      </dsp:txXfrm>
    </dsp:sp>
    <dsp:sp modelId="{00F1FF63-0B5D-4FC9-92D2-691E2B39F2B6}">
      <dsp:nvSpPr>
        <dsp:cNvPr id="0" name=""/>
        <dsp:cNvSpPr/>
      </dsp:nvSpPr>
      <dsp:spPr>
        <a:xfrm>
          <a:off x="5574705" y="2427486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8571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8571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Porównywanie wyników z danymi z BDOT10k</a:t>
          </a:r>
        </a:p>
      </dsp:txBody>
      <dsp:txXfrm>
        <a:off x="5609664" y="2462445"/>
        <a:ext cx="1919423" cy="1123686"/>
      </dsp:txXfrm>
    </dsp:sp>
    <dsp:sp modelId="{AE5BBBCC-64C6-4B9E-944C-017CDB1F107E}">
      <dsp:nvSpPr>
        <dsp:cNvPr id="0" name=""/>
        <dsp:cNvSpPr/>
      </dsp:nvSpPr>
      <dsp:spPr>
        <a:xfrm rot="10800000">
          <a:off x="4977903" y="2777610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371621"/>
            <a:satOff val="-12048"/>
            <a:lumOff val="28947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 rot="10800000">
        <a:off x="5104425" y="2876281"/>
        <a:ext cx="295218" cy="296014"/>
      </dsp:txXfrm>
    </dsp:sp>
    <dsp:sp modelId="{A9D57653-1E21-473D-8B00-EF0E4B73BBE7}">
      <dsp:nvSpPr>
        <dsp:cNvPr id="0" name=""/>
        <dsp:cNvSpPr/>
      </dsp:nvSpPr>
      <dsp:spPr>
        <a:xfrm>
          <a:off x="2789627" y="2427486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4286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4286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Poprawa klasyfikacji i ponowne porównanie</a:t>
          </a:r>
        </a:p>
      </dsp:txBody>
      <dsp:txXfrm>
        <a:off x="2824586" y="2462445"/>
        <a:ext cx="1919423" cy="1123686"/>
      </dsp:txXfrm>
    </dsp:sp>
    <dsp:sp modelId="{F472592E-B7A2-46F1-8175-1E8169DF0EAF}">
      <dsp:nvSpPr>
        <dsp:cNvPr id="0" name=""/>
        <dsp:cNvSpPr/>
      </dsp:nvSpPr>
      <dsp:spPr>
        <a:xfrm rot="10800000">
          <a:off x="2192825" y="2777610"/>
          <a:ext cx="421740" cy="4933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45945"/>
            <a:satOff val="-14458"/>
            <a:lumOff val="34736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500" kern="1200"/>
        </a:p>
      </dsp:txBody>
      <dsp:txXfrm rot="10800000">
        <a:off x="2319347" y="2876281"/>
        <a:ext cx="295218" cy="296014"/>
      </dsp:txXfrm>
    </dsp:sp>
    <dsp:sp modelId="{15570E0F-AFCE-4487-8A3D-08FC1447D86F}">
      <dsp:nvSpPr>
        <dsp:cNvPr id="0" name=""/>
        <dsp:cNvSpPr/>
      </dsp:nvSpPr>
      <dsp:spPr>
        <a:xfrm>
          <a:off x="4549" y="2427486"/>
          <a:ext cx="1989341" cy="11936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Wnioski</a:t>
          </a:r>
        </a:p>
      </dsp:txBody>
      <dsp:txXfrm>
        <a:off x="39508" y="2462445"/>
        <a:ext cx="1919423" cy="1123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A1378-57EC-4613-9D73-FDD1CEB7B218}">
      <dsp:nvSpPr>
        <dsp:cNvPr id="0" name=""/>
        <dsp:cNvSpPr/>
      </dsp:nvSpPr>
      <dsp:spPr>
        <a:xfrm>
          <a:off x="0" y="951128"/>
          <a:ext cx="2911995" cy="184911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38812-9951-4D53-BD3C-598F5143A957}">
      <dsp:nvSpPr>
        <dsp:cNvPr id="0" name=""/>
        <dsp:cNvSpPr/>
      </dsp:nvSpPr>
      <dsp:spPr>
        <a:xfrm>
          <a:off x="323555" y="1258505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Dane z Sentinel-2</a:t>
          </a:r>
          <a:r>
            <a:rPr lang="pl-PL" sz="3600" kern="1200" dirty="0">
              <a:solidFill>
                <a:schemeClr val="bg1"/>
              </a:solidFill>
            </a:rPr>
            <a:t> (10x10 </a:t>
          </a:r>
          <a:r>
            <a:rPr lang="pl-PL" sz="3600" kern="1200" dirty="0" err="1">
              <a:solidFill>
                <a:schemeClr val="bg1"/>
              </a:solidFill>
            </a:rPr>
            <a:t>px</a:t>
          </a:r>
          <a:r>
            <a:rPr lang="pl-PL" sz="3600" kern="1200" dirty="0">
              <a:solidFill>
                <a:schemeClr val="bg1"/>
              </a:solidFill>
            </a:rPr>
            <a:t>)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377714" y="1312664"/>
        <a:ext cx="2803677" cy="1740799"/>
      </dsp:txXfrm>
    </dsp:sp>
    <dsp:sp modelId="{C1252689-9B11-4927-83FF-BA5013AFBCA6}">
      <dsp:nvSpPr>
        <dsp:cNvPr id="0" name=""/>
        <dsp:cNvSpPr/>
      </dsp:nvSpPr>
      <dsp:spPr>
        <a:xfrm>
          <a:off x="3559105" y="951128"/>
          <a:ext cx="2911995" cy="184911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204BE-9B3E-431B-AA37-A70D2043E68A}">
      <dsp:nvSpPr>
        <dsp:cNvPr id="0" name=""/>
        <dsp:cNvSpPr/>
      </dsp:nvSpPr>
      <dsp:spPr>
        <a:xfrm>
          <a:off x="3882660" y="1258505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BDOT10k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3936819" y="1312664"/>
        <a:ext cx="2803677" cy="1740799"/>
      </dsp:txXfrm>
    </dsp:sp>
    <dsp:sp modelId="{B40E5110-D8A9-41B1-95D1-EC81D3971474}">
      <dsp:nvSpPr>
        <dsp:cNvPr id="0" name=""/>
        <dsp:cNvSpPr/>
      </dsp:nvSpPr>
      <dsp:spPr>
        <a:xfrm>
          <a:off x="7118211" y="951128"/>
          <a:ext cx="2911995" cy="1849117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E932D-94A8-41FC-B1B2-66DECE718232}">
      <dsp:nvSpPr>
        <dsp:cNvPr id="0" name=""/>
        <dsp:cNvSpPr/>
      </dsp:nvSpPr>
      <dsp:spPr>
        <a:xfrm>
          <a:off x="7441766" y="1258505"/>
          <a:ext cx="2911995" cy="184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CLC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7495925" y="1312664"/>
        <a:ext cx="2803677" cy="174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238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163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88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94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70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630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671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0929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295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90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20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01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55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86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55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306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5A0D6C-E0F2-4578-A1F7-07C1D2522E05}" type="datetimeFigureOut">
              <a:rPr lang="pl-PL" smtClean="0"/>
              <a:t>16.06.2025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FDD793-CF74-48AE-BC83-CC3A38EAA8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3041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A40396-2664-8025-2D86-BE79CCD46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088432"/>
            <a:ext cx="9440034" cy="2340568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800" dirty="0"/>
              <a:t>KLASYFIKACJA NADZOROWANA POKRYCIA TERENU POWIATU WŁODAWSKIEGO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12999A-2004-F349-958C-8FE876804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4306261"/>
            <a:ext cx="9440034" cy="1049867"/>
          </a:xfrm>
        </p:spPr>
        <p:txBody>
          <a:bodyPr/>
          <a:lstStyle/>
          <a:p>
            <a:pPr algn="ctr"/>
            <a:r>
              <a:rPr lang="pl-PL" dirty="0"/>
              <a:t>Wykonali: Weronika </a:t>
            </a:r>
            <a:r>
              <a:rPr lang="pl-PL" dirty="0" err="1"/>
              <a:t>Dziołak</a:t>
            </a:r>
            <a:r>
              <a:rPr lang="pl-PL" dirty="0"/>
              <a:t> i Rafał Pelczar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8539B580-54ED-4C13-4C9F-624AF2696F5F}"/>
              </a:ext>
            </a:extLst>
          </p:cNvPr>
          <p:cNvSpPr txBox="1">
            <a:spLocks/>
          </p:cNvSpPr>
          <p:nvPr/>
        </p:nvSpPr>
        <p:spPr>
          <a:xfrm>
            <a:off x="1375983" y="3510115"/>
            <a:ext cx="9440034" cy="6022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800" dirty="0"/>
              <a:t>ANALIZA w 2023 roku</a:t>
            </a:r>
          </a:p>
        </p:txBody>
      </p:sp>
    </p:spTree>
    <p:extLst>
      <p:ext uri="{BB962C8B-B14F-4D97-AF65-F5344CB8AC3E}">
        <p14:creationId xmlns:p14="http://schemas.microsoft.com/office/powerpoint/2010/main" val="321108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038DA-7E55-554C-6883-BC05FE78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12912"/>
            <a:ext cx="10353762" cy="970450"/>
          </a:xfrm>
        </p:spPr>
        <p:txBody>
          <a:bodyPr/>
          <a:lstStyle/>
          <a:p>
            <a:r>
              <a:rPr lang="pl-PL" dirty="0"/>
              <a:t>Obraz RGB 2023 rok powiatu włodawskiego</a:t>
            </a:r>
          </a:p>
        </p:txBody>
      </p:sp>
      <p:pic>
        <p:nvPicPr>
          <p:cNvPr id="4" name="Obraz 3" descr="Obraz zawierający mapa, choinka, drzewo&#10;&#10;Zawartość wygenerowana przez AI może być niepoprawna.">
            <a:extLst>
              <a:ext uri="{FF2B5EF4-FFF2-40B4-BE49-F238E27FC236}">
                <a16:creationId xmlns:a16="http://schemas.microsoft.com/office/drawing/2014/main" id="{7FCA92CA-C6BD-4ABC-0122-7CAE6F7C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6" r="24679"/>
          <a:stretch>
            <a:fillRect/>
          </a:stretch>
        </p:blipFill>
        <p:spPr>
          <a:xfrm>
            <a:off x="3724835" y="1131384"/>
            <a:ext cx="4584589" cy="55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Obraz zawierający tekst, mapa, diagram&#10;&#10;Zawartość wygenerowana przez AI może być niepoprawna.">
            <a:extLst>
              <a:ext uri="{FF2B5EF4-FFF2-40B4-BE49-F238E27FC236}">
                <a16:creationId xmlns:a16="http://schemas.microsoft.com/office/drawing/2014/main" id="{DA7B68D0-F229-2369-D50B-2AEF15809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0" t="2154" r="22506" b="3438"/>
          <a:stretch>
            <a:fillRect/>
          </a:stretch>
        </p:blipFill>
        <p:spPr>
          <a:xfrm>
            <a:off x="2820279" y="118110"/>
            <a:ext cx="6551441" cy="6621779"/>
          </a:xfrm>
          <a:prstGeom prst="rect">
            <a:avLst/>
          </a:prstGeom>
        </p:spPr>
      </p:pic>
      <p:pic>
        <p:nvPicPr>
          <p:cNvPr id="5" name="Obraz 4" descr="Obraz zawierający zrzut ekranu, tekst, diagram, Wielobarwność&#10;&#10;Zawartość wygenerowana przez AI może być niepoprawna.">
            <a:extLst>
              <a:ext uri="{FF2B5EF4-FFF2-40B4-BE49-F238E27FC236}">
                <a16:creationId xmlns:a16="http://schemas.microsoft.com/office/drawing/2014/main" id="{715109A6-9C82-254F-8934-D2F1D874E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31" y="625198"/>
            <a:ext cx="1098805" cy="16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0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D7A111-7B4B-7075-6346-513EC9D4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Procentowy udział poszczególnych klas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3A6B064-74B7-9E24-6445-3C3DD5318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54539"/>
              </p:ext>
            </p:extLst>
          </p:nvPr>
        </p:nvGraphicFramePr>
        <p:xfrm>
          <a:off x="477372" y="2891366"/>
          <a:ext cx="112551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729">
                  <a:extLst>
                    <a:ext uri="{9D8B030D-6E8A-4147-A177-3AD203B41FA5}">
                      <a16:colId xmlns:a16="http://schemas.microsoft.com/office/drawing/2014/main" val="523615128"/>
                    </a:ext>
                  </a:extLst>
                </a:gridCol>
                <a:gridCol w="3751729">
                  <a:extLst>
                    <a:ext uri="{9D8B030D-6E8A-4147-A177-3AD203B41FA5}">
                      <a16:colId xmlns:a16="http://schemas.microsoft.com/office/drawing/2014/main" val="972421899"/>
                    </a:ext>
                  </a:extLst>
                </a:gridCol>
                <a:gridCol w="3751729">
                  <a:extLst>
                    <a:ext uri="{9D8B030D-6E8A-4147-A177-3AD203B41FA5}">
                      <a16:colId xmlns:a16="http://schemas.microsoft.com/office/drawing/2014/main" val="2093929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Klasa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Liczba punktów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Udział procentowy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4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Zabudowa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121231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1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3827090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30,42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3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Pastwiska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3729234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29,64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4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Lasy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4899423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38,95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1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3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7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EAF4A3-3182-6E5D-8FCD-55181424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pl-PL" dirty="0"/>
              <a:t>Porównanie NDVI 2018 vs 2023 rok</a:t>
            </a:r>
          </a:p>
        </p:txBody>
      </p:sp>
      <p:pic>
        <p:nvPicPr>
          <p:cNvPr id="4" name="Obraz 3" descr="Obraz zawierający tekst, diagram, mapa&#10;&#10;Zawartość wygenerowana przez AI może być niepoprawna.">
            <a:extLst>
              <a:ext uri="{FF2B5EF4-FFF2-40B4-BE49-F238E27FC236}">
                <a16:creationId xmlns:a16="http://schemas.microsoft.com/office/drawing/2014/main" id="{5C945A94-0F3C-F839-7205-A9FF3A351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t="8444" r="2145" b="9151"/>
          <a:stretch>
            <a:fillRect/>
          </a:stretch>
        </p:blipFill>
        <p:spPr>
          <a:xfrm>
            <a:off x="621630" y="920754"/>
            <a:ext cx="10948739" cy="58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4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5A1FDB-47D8-EC2B-9127-8CFEA4E2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Porównanie klasyfikacji 2023 roku z BDOT10k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402D7DF-8189-E17A-8692-A93AA610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1" y="2302583"/>
            <a:ext cx="11823717" cy="37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21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52B74-0491-9FA2-1265-10840AED2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B45EB6-1218-EAD0-7EB7-776C0497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pl-PL" dirty="0"/>
              <a:t>Porównanie klasyfikacji 2023 roku z BDOT10k</a:t>
            </a:r>
          </a:p>
        </p:txBody>
      </p:sp>
      <p:pic>
        <p:nvPicPr>
          <p:cNvPr id="4" name="Obraz 3" descr="Obraz zawierający tekst, mapa, diagram&#10;&#10;Zawartość wygenerowana przez AI może być niepoprawna.">
            <a:extLst>
              <a:ext uri="{FF2B5EF4-FFF2-40B4-BE49-F238E27FC236}">
                <a16:creationId xmlns:a16="http://schemas.microsoft.com/office/drawing/2014/main" id="{97BD06E6-0AEE-F623-62F8-34B511EAE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" t="2414" r="8406" b="5192"/>
          <a:stretch>
            <a:fillRect/>
          </a:stretch>
        </p:blipFill>
        <p:spPr>
          <a:xfrm>
            <a:off x="1703260" y="798754"/>
            <a:ext cx="8785479" cy="58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9BEA4-B6A1-50F2-B13D-B61220D85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8CBC71-2D3C-332B-80ED-300E617F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pl-PL" dirty="0"/>
              <a:t>Porównanie klasyfikacji 2023 roku z BDOT10k</a:t>
            </a:r>
          </a:p>
        </p:txBody>
      </p:sp>
      <p:pic>
        <p:nvPicPr>
          <p:cNvPr id="5" name="Obraz 4" descr="Obraz zawierający tekst, mapa, diagram&#10;&#10;Zawartość wygenerowana przez AI może być niepoprawna.">
            <a:extLst>
              <a:ext uri="{FF2B5EF4-FFF2-40B4-BE49-F238E27FC236}">
                <a16:creationId xmlns:a16="http://schemas.microsoft.com/office/drawing/2014/main" id="{50B1DF62-FB10-46D5-0CC6-21E27B628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t="9635" r="1092" b="10561"/>
          <a:stretch>
            <a:fillRect/>
          </a:stretch>
        </p:blipFill>
        <p:spPr>
          <a:xfrm>
            <a:off x="495025" y="888393"/>
            <a:ext cx="11201949" cy="56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A70301-442B-8AB6-C3CD-B995E72D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pl-PL" dirty="0"/>
              <a:t>Zgodność klasyfikacji z BDOT10k</a:t>
            </a:r>
          </a:p>
        </p:txBody>
      </p:sp>
      <p:pic>
        <p:nvPicPr>
          <p:cNvPr id="4" name="Obraz 3" descr="Obraz zawierający tekst, diagram, mapa&#10;&#10;Zawartość wygenerowana przez AI może być niepoprawna.">
            <a:extLst>
              <a:ext uri="{FF2B5EF4-FFF2-40B4-BE49-F238E27FC236}">
                <a16:creationId xmlns:a16="http://schemas.microsoft.com/office/drawing/2014/main" id="{DEE8473F-F55A-A199-16DD-D272F875A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4" t="2712" r="35623" b="3713"/>
          <a:stretch>
            <a:fillRect/>
          </a:stretch>
        </p:blipFill>
        <p:spPr>
          <a:xfrm>
            <a:off x="3511826" y="970450"/>
            <a:ext cx="5168348" cy="5586595"/>
          </a:xfrm>
          <a:prstGeom prst="rect">
            <a:avLst/>
          </a:prstGeom>
        </p:spPr>
      </p:pic>
      <p:pic>
        <p:nvPicPr>
          <p:cNvPr id="6" name="Obraz 5" descr="Obraz zawierający tekst, zrzut ekranu, design&#10;&#10;Zawartość wygenerowana przez AI może być niepoprawna.">
            <a:extLst>
              <a:ext uri="{FF2B5EF4-FFF2-40B4-BE49-F238E27FC236}">
                <a16:creationId xmlns:a16="http://schemas.microsoft.com/office/drawing/2014/main" id="{D3370B78-0867-75A4-4744-B4D0AD43A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2" r="21914" b="60785"/>
          <a:stretch>
            <a:fillRect/>
          </a:stretch>
        </p:blipFill>
        <p:spPr>
          <a:xfrm>
            <a:off x="7762112" y="1428750"/>
            <a:ext cx="848489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4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1094DF-039D-ACB6-DCF8-C1167D5B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DFFCA7-552F-63DA-119B-8F79633A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Dokładność klasyfikacji (66,3%) oraz współczynniki Kappa wskazują na umiarkowaną zgodność modelu z danymi referencyjnymi</a:t>
            </a:r>
          </a:p>
          <a:p>
            <a:r>
              <a:rPr lang="pl-PL" dirty="0"/>
              <a:t>Większość obszaru doświadczyła </a:t>
            </a:r>
            <a:r>
              <a:rPr lang="pl-PL" b="1" dirty="0"/>
              <a:t>wzrostu wegetacji</a:t>
            </a:r>
            <a:r>
              <a:rPr lang="pl-PL" dirty="0"/>
              <a:t>, co jest zgodne z wynikami klasyfikacji – np. zwiększona powierzchnia lasów i pastwisk</a:t>
            </a:r>
          </a:p>
          <a:p>
            <a:r>
              <a:rPr lang="pl-PL" dirty="0"/>
              <a:t>Zgodność pierwszej klasyfikacji z BDOT10k to 34,1%</a:t>
            </a:r>
          </a:p>
          <a:p>
            <a:r>
              <a:rPr lang="pl-PL" dirty="0"/>
              <a:t>Zgodność z </a:t>
            </a:r>
            <a:r>
              <a:rPr lang="pl-PL" dirty="0" err="1"/>
              <a:t>Corine</a:t>
            </a:r>
            <a:r>
              <a:rPr lang="pl-PL" dirty="0"/>
              <a:t> Land </a:t>
            </a:r>
            <a:r>
              <a:rPr lang="pl-PL" dirty="0" err="1"/>
              <a:t>Cover</a:t>
            </a:r>
            <a:r>
              <a:rPr lang="pl-PL" dirty="0"/>
              <a:t> (CLC) to 11,80%</a:t>
            </a:r>
          </a:p>
        </p:txBody>
      </p:sp>
    </p:spTree>
    <p:extLst>
      <p:ext uri="{BB962C8B-B14F-4D97-AF65-F5344CB8AC3E}">
        <p14:creationId xmlns:p14="http://schemas.microsoft.com/office/powerpoint/2010/main" val="1891525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A949A-4B9D-4A79-F289-E0639048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6B0B78-453A-154F-0F18-374E45D9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Model klasyfikacyjny działa dobrze, ale jego trafność mogła by być lepsza; może być to spowodowane zachmurzeniem lub jakością danych</a:t>
            </a:r>
          </a:p>
          <a:p>
            <a:r>
              <a:rPr lang="pl-PL" dirty="0"/>
              <a:t>NDVI jest na wysokim poziomie co świadczy kondycji roślinności</a:t>
            </a:r>
          </a:p>
          <a:p>
            <a:r>
              <a:rPr lang="pl-PL" dirty="0"/>
              <a:t>Zgodność z danymi referencyjnymi jest umiarkowana lub niska, co może być związane z różnicami w faktycznym użytkowaniu gruntu a ich zadeklarowaniu w np. BDOT10k, porą roku lub warunkami atmosferycznymi na zdjęciu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47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49BD72-9022-1BD9-1F3C-1055D040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pl-PL" dirty="0"/>
              <a:t>O TERENIE BADAŃ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Obraz 4" descr="Obraz zawierający mapa, tekst, atlas&#10;&#10;Zawartość wygenerowana przez AI może być niepoprawna.">
            <a:extLst>
              <a:ext uri="{FF2B5EF4-FFF2-40B4-BE49-F238E27FC236}">
                <a16:creationId xmlns:a16="http://schemas.microsoft.com/office/drawing/2014/main" id="{9D62B08C-A586-9024-FFFA-A93DAD855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" t="5590" r="8525" b="5377"/>
          <a:stretch>
            <a:fillRect/>
          </a:stretch>
        </p:blipFill>
        <p:spPr>
          <a:xfrm>
            <a:off x="632815" y="731647"/>
            <a:ext cx="4003193" cy="492700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22BDD4-1706-27DD-164F-8B2DD5A9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FE6032"/>
              </a:buClr>
              <a:buNone/>
            </a:pPr>
            <a:r>
              <a:rPr lang="pl-PL" sz="1700" dirty="0"/>
              <a:t>Powiat włodawski położony jest we wschodniej części województwa lubelskiego, przy granicy z Białorusią i Ukrainą. To region o wyjątkowych walorach przyrodniczych i kulturowych – dużą część jego powierzchni zajmują lasy, torfowiska i bagna. Znajduje się tu Poleski Park Narodowy oraz liczne rezerwaty przyrody, chroniące unikalne gatunki roślin i zwierząt. Powiat leży również na terenie Pojezierza Łęczyńsko-Włodawskiego, które charakteryzuje się obecnością licznych jezior o czystej wodzie pochodzenia krasowego. To obszar o dużym znaczeniu przyrodniczym i krajobrazowym, sprzyjający turystyce ekologicznej, wypoczynkowi oraz obserwacji przyrody. Środowisko powiatu cechuje się czystością i mało przekształconym krajobrazem.</a:t>
            </a:r>
          </a:p>
          <a:p>
            <a:pPr marL="36900" indent="0">
              <a:lnSpc>
                <a:spcPct val="90000"/>
              </a:lnSpc>
              <a:buClr>
                <a:srgbClr val="FE6032"/>
              </a:buClr>
              <a:buNone/>
            </a:pP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05583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82F7D6-4A31-D3E5-F8F1-FD87C9DA1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360483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CA5D83-24FF-7728-51B5-A648160E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ANALIZY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933898-4CD1-8D97-501C-021E117B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pl-PL" sz="3600" dirty="0"/>
              <a:t>Celem analizy jest zbadanie pokrycia terenu oraz kondycji roślinności (NDVI) w roku 2023 na podstawie danych Sentinel-2, z porównaniem do danych referencyjnych BDOT10k oraz CLC.</a:t>
            </a:r>
          </a:p>
        </p:txBody>
      </p:sp>
    </p:spTree>
    <p:extLst>
      <p:ext uri="{BB962C8B-B14F-4D97-AF65-F5344CB8AC3E}">
        <p14:creationId xmlns:p14="http://schemas.microsoft.com/office/powerpoint/2010/main" val="116000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68500B-2E83-B214-0564-20FC14A7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ANALIZY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4D0285AC-20F8-8CD8-94A1-B4DBAC0DD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52550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19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A0BA9-B2E2-0494-F8A4-6F634CB8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 DANYCH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D165B0C-02B6-0659-EEC1-638741775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467570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84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9519AE-F8BE-4493-23EC-915145E4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Klasyfikacja pokrycia terenu na podstawie danych CLC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F7A452-A618-975B-A0D2-8B9DCC6D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Przygotowanie punktów treningowych dla przykładowych 5 klas:</a:t>
            </a:r>
          </a:p>
          <a:p>
            <a:r>
              <a:rPr lang="pl-PL" dirty="0"/>
              <a:t>112 – zabudowa</a:t>
            </a:r>
          </a:p>
          <a:p>
            <a:r>
              <a:rPr lang="pl-PL" dirty="0"/>
              <a:t>211 – pola</a:t>
            </a:r>
          </a:p>
          <a:p>
            <a:r>
              <a:rPr lang="pl-PL" dirty="0"/>
              <a:t>311 – lasy </a:t>
            </a:r>
          </a:p>
          <a:p>
            <a:r>
              <a:rPr lang="pl-PL" dirty="0"/>
              <a:t>511 – wody</a:t>
            </a:r>
          </a:p>
          <a:p>
            <a:r>
              <a:rPr lang="pl-PL" dirty="0"/>
              <a:t>231 - pastwiska</a:t>
            </a:r>
          </a:p>
        </p:txBody>
      </p:sp>
    </p:spTree>
    <p:extLst>
      <p:ext uri="{BB962C8B-B14F-4D97-AF65-F5344CB8AC3E}">
        <p14:creationId xmlns:p14="http://schemas.microsoft.com/office/powerpoint/2010/main" val="16470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03FA5-AAB5-5D2B-7C12-E24B937A6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90CF8-5B08-A534-E181-AF66E964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Klasyfikacja pokrycia terenu na podstawie danych CLC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081BF1-DD3B-2D66-8C73-E641C11D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Następnie wykonana została klasyfikacja pokrycia terenu z użyciem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w roku 2018 i 2023 a także oceniona jej skuteczność.</a:t>
            </a:r>
          </a:p>
          <a:p>
            <a:pPr marL="36900" indent="0">
              <a:buNone/>
            </a:pP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DA29857-07DA-D4ED-D0B6-7A4348DC6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58554"/>
              </p:ext>
            </p:extLst>
          </p:nvPr>
        </p:nvGraphicFramePr>
        <p:xfrm>
          <a:off x="913793" y="3134305"/>
          <a:ext cx="1030105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684">
                  <a:extLst>
                    <a:ext uri="{9D8B030D-6E8A-4147-A177-3AD203B41FA5}">
                      <a16:colId xmlns:a16="http://schemas.microsoft.com/office/drawing/2014/main" val="19651258"/>
                    </a:ext>
                  </a:extLst>
                </a:gridCol>
                <a:gridCol w="1958403">
                  <a:extLst>
                    <a:ext uri="{9D8B030D-6E8A-4147-A177-3AD203B41FA5}">
                      <a16:colId xmlns:a16="http://schemas.microsoft.com/office/drawing/2014/main" val="659724964"/>
                    </a:ext>
                  </a:extLst>
                </a:gridCol>
                <a:gridCol w="4908966">
                  <a:extLst>
                    <a:ext uri="{9D8B030D-6E8A-4147-A177-3AD203B41FA5}">
                      <a16:colId xmlns:a16="http://schemas.microsoft.com/office/drawing/2014/main" val="2710816460"/>
                    </a:ext>
                  </a:extLst>
                </a:gridCol>
              </a:tblGrid>
              <a:tr h="301413">
                <a:tc>
                  <a:txBody>
                    <a:bodyPr/>
                    <a:lstStyle/>
                    <a:p>
                      <a:r>
                        <a:rPr lang="pl-PL" dirty="0"/>
                        <a:t>Wskaźnik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Ocena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84477"/>
                  </a:ext>
                </a:extLst>
              </a:tr>
              <a:tr h="301413">
                <a:tc>
                  <a:txBody>
                    <a:bodyPr/>
                    <a:lstStyle/>
                    <a:p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0,6629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Około 2/3 próbek zostało poprawnie sklasyfikowanych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82159"/>
                  </a:ext>
                </a:extLst>
              </a:tr>
              <a:tr h="301413">
                <a:tc>
                  <a:txBody>
                    <a:bodyPr/>
                    <a:lstStyle/>
                    <a:p>
                      <a:r>
                        <a:rPr lang="pl-PL" dirty="0"/>
                        <a:t>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0,4825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Średnia zgodność modelu z rzeczywistością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398119"/>
                  </a:ext>
                </a:extLst>
              </a:tr>
              <a:tr h="301413">
                <a:tc>
                  <a:txBody>
                    <a:bodyPr/>
                    <a:lstStyle/>
                    <a:p>
                      <a:r>
                        <a:rPr lang="pl-PL" dirty="0"/>
                        <a:t>No Information </a:t>
                      </a:r>
                      <a:r>
                        <a:rPr lang="pl-PL" dirty="0" err="1"/>
                        <a:t>Rate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0.4382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Znaczące i pozytywne przewyższenie NIR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4866"/>
                  </a:ext>
                </a:extLst>
              </a:tr>
              <a:tr h="301413">
                <a:tc>
                  <a:txBody>
                    <a:bodyPr/>
                    <a:lstStyle/>
                    <a:p>
                      <a:r>
                        <a:rPr lang="pl-PL" dirty="0"/>
                        <a:t>P-</a:t>
                      </a:r>
                      <a:r>
                        <a:rPr lang="pl-PL" dirty="0" err="1"/>
                        <a:t>value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1.286e-9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Klasyfikacja jest istotna statystycznie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28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3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C420C-E873-E812-DD2B-641F9F3FF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367E00-2126-0059-A4AF-A48D1ADC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Tabela statystyk klasyfikacji 2023 roku</a:t>
            </a:r>
            <a:br>
              <a:rPr lang="pl-PL" dirty="0"/>
            </a:b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CA55020-82AB-FD37-60D2-6C6E6D24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5" y="1679025"/>
            <a:ext cx="11899829" cy="34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2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96B7E1-BF15-0966-B0D2-804B30FC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Statystyki NDVI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6B9DFF0-5A69-BCEE-37E6-A9E3A6082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02189"/>
              </p:ext>
            </p:extLst>
          </p:nvPr>
        </p:nvGraphicFramePr>
        <p:xfrm>
          <a:off x="419100" y="3058160"/>
          <a:ext cx="1145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850">
                  <a:extLst>
                    <a:ext uri="{9D8B030D-6E8A-4147-A177-3AD203B41FA5}">
                      <a16:colId xmlns:a16="http://schemas.microsoft.com/office/drawing/2014/main" val="3548959672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4098681080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3005916267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26146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Wskaźnik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Różnica 2023-2018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9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-0,4885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-0,7243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-1,27199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4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0,9281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0,9903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0,85291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9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0,7503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0,7657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0,01171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32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Średnia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0,6739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0,6856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0,01171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 </a:t>
                      </a:r>
                      <a:r>
                        <a:rPr lang="pl-PL" dirty="0" err="1"/>
                        <a:t>kwartyl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0,6002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0,6184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-0,03471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1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3 </a:t>
                      </a:r>
                      <a:r>
                        <a:rPr lang="pl-PL" dirty="0" err="1"/>
                        <a:t>kwartyl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0,8074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0,8226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0,05895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33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10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519</TotalTime>
  <Words>521</Words>
  <Application>Microsoft Office PowerPoint</Application>
  <PresentationFormat>Panoramiczny</PresentationFormat>
  <Paragraphs>109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3" baseType="lpstr">
      <vt:lpstr>Calisto MT</vt:lpstr>
      <vt:lpstr>Wingdings 2</vt:lpstr>
      <vt:lpstr>Łupek</vt:lpstr>
      <vt:lpstr>KLASYFIKACJA NADZOROWANA POKRYCIA TERENU POWIATU WŁODAWSKIEGO</vt:lpstr>
      <vt:lpstr>O TERENIE BADAŃ</vt:lpstr>
      <vt:lpstr>CEL ANALIZY</vt:lpstr>
      <vt:lpstr>ETAPY ANALIZY</vt:lpstr>
      <vt:lpstr>ŹRÓDŁA DANYCH</vt:lpstr>
      <vt:lpstr>Klasyfikacja pokrycia terenu na podstawie danych CLC </vt:lpstr>
      <vt:lpstr>Klasyfikacja pokrycia terenu na podstawie danych CLC </vt:lpstr>
      <vt:lpstr>Tabela statystyk klasyfikacji 2023 roku </vt:lpstr>
      <vt:lpstr>Statystyki NDVI</vt:lpstr>
      <vt:lpstr>Obraz RGB 2023 rok powiatu włodawskiego</vt:lpstr>
      <vt:lpstr>Prezentacja programu PowerPoint</vt:lpstr>
      <vt:lpstr>Procentowy udział poszczególnych klas</vt:lpstr>
      <vt:lpstr>Porównanie NDVI 2018 vs 2023 rok</vt:lpstr>
      <vt:lpstr>Porównanie klasyfikacji 2023 roku z BDOT10k</vt:lpstr>
      <vt:lpstr>Porównanie klasyfikacji 2023 roku z BDOT10k</vt:lpstr>
      <vt:lpstr>Porównanie klasyfikacji 2023 roku z BDOT10k</vt:lpstr>
      <vt:lpstr>Zgodność klasyfikacji z BDOT10k</vt:lpstr>
      <vt:lpstr>Wyniki</vt:lpstr>
      <vt:lpstr>Wnioski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Rafal Pelczar</dc:creator>
  <cp:lastModifiedBy>Rafal Pelczar</cp:lastModifiedBy>
  <cp:revision>6</cp:revision>
  <dcterms:created xsi:type="dcterms:W3CDTF">2025-06-13T09:55:23Z</dcterms:created>
  <dcterms:modified xsi:type="dcterms:W3CDTF">2025-06-16T09:11:30Z</dcterms:modified>
</cp:coreProperties>
</file>