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A75C-B5AF-4E52-A90E-81378D1D95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E41F-A722-4D17-B04C-4706B3585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329745" y="1415506"/>
            <a:ext cx="5058115" cy="3898265"/>
            <a:chOff x="3329745" y="1415506"/>
            <a:chExt cx="5058115" cy="3898265"/>
          </a:xfrm>
        </p:grpSpPr>
        <p:sp>
          <p:nvSpPr>
            <p:cNvPr id="4" name="矩形 3"/>
            <p:cNvSpPr/>
            <p:nvPr/>
          </p:nvSpPr>
          <p:spPr>
            <a:xfrm>
              <a:off x="3859823" y="1784838"/>
              <a:ext cx="3912577" cy="309489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48809" y="155623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535008" y="155623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648809" y="4624754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7535008" y="462035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37792" y="2206869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3931" y="1428694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7792" y="4211488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27278" y="4919269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842738" y="2039815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93931" y="4919269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42738" y="4211488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6070" y="1428694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36960" y="1415506"/>
              <a:ext cx="16002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distance</a:t>
              </a:r>
              <a:r>
                <a:rPr lang="en-US" altLang="zh-CN" dirty="0" smtClean="0"/>
                <a:t>=3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36980" y="4945471"/>
              <a:ext cx="16002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distance</a:t>
              </a:r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29745" y="2795996"/>
              <a:ext cx="459740" cy="13201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distance</a:t>
              </a:r>
              <a:r>
                <a:rPr lang="en-US" altLang="zh-CN" dirty="0" smtClean="0"/>
                <a:t>=3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26815" y="2795996"/>
              <a:ext cx="459740" cy="13201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distance</a:t>
              </a:r>
              <a:r>
                <a:rPr lang="en-US" altLang="zh-CN" dirty="0" smtClean="0"/>
                <a:t>=2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0101" y="738553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host0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routing table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next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1" y="738553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ym typeface="+mn-ea"/>
                        </a:rPr>
                        <a:t>host1</a:t>
                      </a:r>
                      <a:r>
                        <a:rPr lang="zh-CN" altLang="en-US" sz="1400" dirty="0" smtClean="0">
                          <a:sym typeface="+mn-ea"/>
                        </a:rPr>
                        <a:t> </a:t>
                      </a:r>
                      <a:r>
                        <a:rPr lang="en-US" altLang="zh-CN" sz="1400" dirty="0" smtClean="0">
                          <a:sym typeface="+mn-ea"/>
                        </a:rPr>
                        <a:t>routing table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next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00101" y="3660530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ym typeface="+mn-ea"/>
                        </a:rPr>
                        <a:t>host2</a:t>
                      </a:r>
                      <a:r>
                        <a:rPr lang="zh-CN" altLang="en-US" sz="1400" dirty="0" smtClean="0">
                          <a:sym typeface="+mn-ea"/>
                        </a:rPr>
                        <a:t> </a:t>
                      </a:r>
                      <a:r>
                        <a:rPr lang="en-US" altLang="zh-CN" sz="1400" dirty="0" smtClean="0">
                          <a:sym typeface="+mn-ea"/>
                        </a:rPr>
                        <a:t>routing table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next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810001" y="3660530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ym typeface="+mn-ea"/>
                        </a:rPr>
                        <a:t>host4</a:t>
                      </a:r>
                      <a:r>
                        <a:rPr lang="zh-CN" altLang="en-US" sz="1400" dirty="0" smtClean="0">
                          <a:sym typeface="+mn-ea"/>
                        </a:rPr>
                        <a:t> </a:t>
                      </a:r>
                      <a:r>
                        <a:rPr lang="en-US" altLang="zh-CN" sz="1400" dirty="0" smtClean="0">
                          <a:sym typeface="+mn-ea"/>
                        </a:rPr>
                        <a:t>routing table</a:t>
                      </a:r>
                      <a:endParaRPr lang="en-US" altLang="zh-CN" sz="1400" dirty="0" smtClean="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next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port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20089" y="1468259"/>
            <a:ext cx="5060040" cy="3899471"/>
            <a:chOff x="3327820" y="1415506"/>
            <a:chExt cx="5060040" cy="3899471"/>
          </a:xfrm>
        </p:grpSpPr>
        <p:sp>
          <p:nvSpPr>
            <p:cNvPr id="3" name="矩形 2"/>
            <p:cNvSpPr/>
            <p:nvPr/>
          </p:nvSpPr>
          <p:spPr>
            <a:xfrm>
              <a:off x="3859823" y="1784838"/>
              <a:ext cx="3912577" cy="309489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3648809" y="155623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7535008" y="155623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648809" y="4624754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535008" y="4620358"/>
              <a:ext cx="474784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437792" y="2206869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93931" y="1428694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37792" y="4211488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27278" y="4919269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42738" y="2039815"/>
              <a:ext cx="5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193931" y="4919269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2738" y="4211488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36070" y="1428694"/>
              <a:ext cx="351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36932" y="1415506"/>
              <a:ext cx="1195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距离</a:t>
              </a:r>
              <a:r>
                <a:rPr lang="en-US" altLang="zh-CN" dirty="0" smtClean="0"/>
                <a:t>=3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36932" y="4945645"/>
              <a:ext cx="1195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距离</a:t>
              </a:r>
              <a:r>
                <a:rPr lang="en-US" altLang="zh-CN" dirty="0" smtClean="0"/>
                <a:t>=1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27820" y="2795954"/>
              <a:ext cx="461665" cy="10111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距离</a:t>
              </a:r>
              <a:r>
                <a:rPr lang="en-US" altLang="zh-CN" dirty="0" smtClean="0"/>
                <a:t>=3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25154" y="2795953"/>
              <a:ext cx="461665" cy="10111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距离</a:t>
              </a:r>
              <a:r>
                <a:rPr lang="en-US" altLang="zh-CN" dirty="0" smtClean="0"/>
                <a:t>=2</a:t>
              </a:r>
              <a:endParaRPr lang="zh-CN" altLang="en-US" dirty="0"/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53915" y="619814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r>
                        <a:rPr lang="zh-CN" altLang="en-US" sz="1400" dirty="0" smtClean="0"/>
                        <a:t>号主机路由表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目的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下一站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8168053" y="619814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号主机路由表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目的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下一站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87972" y="3950676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号主机路由表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目的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下一站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168053" y="3977025"/>
          <a:ext cx="2356338" cy="222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46"/>
                <a:gridCol w="895897"/>
                <a:gridCol w="674995"/>
              </a:tblGrid>
              <a:tr h="3714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号主机路由表</a:t>
                      </a:r>
                      <a:endParaRPr lang="en-US" altLang="zh-CN" sz="1400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目的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下一站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端口</a:t>
                      </a:r>
                      <a:endParaRPr lang="zh-CN" altLang="en-US" sz="1400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14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d2097bf-26bc-46f8-bcb6-be7ba6152817}"/>
</p:tagLst>
</file>

<file path=ppt/tags/tag2.xml><?xml version="1.0" encoding="utf-8"?>
<p:tagLst xmlns:p="http://schemas.openxmlformats.org/presentationml/2006/main">
  <p:tag name="KSO_WM_UNIT_TABLE_BEAUTIFY" val="smartTable{b01339dc-ee7c-4f56-8079-e736583347ac}"/>
</p:tagLst>
</file>

<file path=ppt/tags/tag3.xml><?xml version="1.0" encoding="utf-8"?>
<p:tagLst xmlns:p="http://schemas.openxmlformats.org/presentationml/2006/main">
  <p:tag name="KSO_WM_UNIT_TABLE_BEAUTIFY" val="smartTable{e9635f9b-0ef5-48a1-b95c-641a9b884af1}"/>
</p:tagLst>
</file>

<file path=ppt/tags/tag4.xml><?xml version="1.0" encoding="utf-8"?>
<p:tagLst xmlns:p="http://schemas.openxmlformats.org/presentationml/2006/main">
  <p:tag name="KSO_WM_UNIT_TABLE_BEAUTIFY" val="smartTable{d29126b1-3c33-4d29-8fe0-de60db208dc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352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杨焕 琦</cp:lastModifiedBy>
  <cp:revision>4</cp:revision>
  <dcterms:created xsi:type="dcterms:W3CDTF">2019-01-11T09:13:00Z</dcterms:created>
  <dcterms:modified xsi:type="dcterms:W3CDTF">2019-11-10T06:19:22Z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