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81441-84A1-4CEA-85EC-23AB57875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475839-1D65-4E31-8B33-1ED860241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BBDA9-D1A3-4FFA-9D8E-F5A6D722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3AF-DB1F-4FC7-B4EC-4250B5F319B2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E2E96-FFDF-4302-A8B7-38FA2249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6BDE0-C36D-4EA9-B76B-DF320CA7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CE6-7FB5-4DD5-A6D3-56964C3BB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0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3EE62-752D-4027-A4D3-C98030A5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54DA2-CBE0-4264-957D-EE8F659F8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C3960-6831-42B8-928B-D959DC86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3AF-DB1F-4FC7-B4EC-4250B5F319B2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24815-8031-4FFC-9D26-FBFA5444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DF6CC-ADAD-4DCE-A287-90B1AB1B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CE6-7FB5-4DD5-A6D3-56964C3BB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7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353F6-7C45-4809-A0D9-82010FBBD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7A2BD-FD87-4017-B1B2-850C4F46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26FA8-5809-462C-83CC-2C1AE7F6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3AF-DB1F-4FC7-B4EC-4250B5F319B2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C04FE-52E6-4595-9859-44CC0FAB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E9D79-C534-41CF-907F-8E0DECBE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CE6-7FB5-4DD5-A6D3-56964C3BB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8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513C-CF81-488A-918B-CCD9B304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0C8C2-8B58-41FC-8DB2-5499F9B3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4AC56-CDE4-4595-A1D4-DA21A2F0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3AF-DB1F-4FC7-B4EC-4250B5F319B2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DD668-2E78-4214-96BE-E06268A1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A247F-5893-4BB5-B8D5-6AEC92DE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CE6-7FB5-4DD5-A6D3-56964C3BB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F6153-4A7E-4059-9D0C-D63029E5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60B34-DD9E-42E3-A714-EB86AF7F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B15D2-9922-494D-B8E8-3D1763DF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3AF-DB1F-4FC7-B4EC-4250B5F319B2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0C7E4-57B7-4AEC-84C5-ADCA6EF2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8F218-F0DA-4186-B7AF-11ED50F8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CE6-7FB5-4DD5-A6D3-56964C3BB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1BA1E-6BFC-44B7-8B5D-1BEC643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A28F1-C3EE-4CF9-95BD-4BD51047D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3339B3-E478-4E1E-A1BE-D4E571C38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C97CA-A5B8-4FA7-B635-42D9AFB1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3AF-DB1F-4FC7-B4EC-4250B5F319B2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68F69-2518-404F-9E45-35C0985C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6207DC-375A-4045-B9FA-C4892205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CE6-7FB5-4DD5-A6D3-56964C3BB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8F54-DF75-476A-9862-D9F3945C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21D8E-F17D-446E-A5CE-708E1863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1EEBBD-24FC-4711-BBE7-3AE09BBC1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17B4E6-CF12-4C2D-8288-392A50FC1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2B8BA1-1D92-4BCB-B286-0B0CC3A36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C03933-8C82-4CB1-9BDE-95F43A75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3AF-DB1F-4FC7-B4EC-4250B5F319B2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76867E-E101-42CF-890C-E9B6FFC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B5BAFC-0A17-4EB8-9041-A188F6A4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CE6-7FB5-4DD5-A6D3-56964C3BB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8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67A1D-BA51-4C9B-8C04-A49D28B7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636EB0-1498-4098-87DE-0CF991A9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3AF-DB1F-4FC7-B4EC-4250B5F319B2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EF869D-956B-4273-BD9D-CCBE71F8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5E2C06-B9CD-42B5-B8FB-A27F1799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CE6-7FB5-4DD5-A6D3-56964C3BB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1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227D7A-F12C-4812-8FF3-7F89B4D2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3AF-DB1F-4FC7-B4EC-4250B5F319B2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BA7564-80A3-4089-91F3-3C6B9B27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09FF8-FA0B-477C-BC87-C3F3543E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CE6-7FB5-4DD5-A6D3-56964C3BB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5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9458C-3926-40DC-A2EA-FF28D82A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9B5AD-33B7-4DCC-8EFC-64CA75E8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3D161-8B53-47EF-9E75-79B7943E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AAEA7-3FA7-46CA-88F7-3041AC4F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3AF-DB1F-4FC7-B4EC-4250B5F319B2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42CED-05D5-4039-9ED7-2FAAD585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E9DAC-5F1D-4FE5-B6BD-D5775D7F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CE6-7FB5-4DD5-A6D3-56964C3BB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C01A2-9101-463F-90C4-7789BA47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2AD1FD-4D2A-4BF3-A19A-C27F9F141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36A4B-90D8-4307-B0DA-A013B429A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62297-03C4-4DB7-8EDF-C53F7FF4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3AF-DB1F-4FC7-B4EC-4250B5F319B2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AE6D7-5E85-43F0-88C4-20EC814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5CB0B-5499-4E46-98BD-285B12E4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CE6-7FB5-4DD5-A6D3-56964C3BB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47698F-F074-441C-9595-06EFDE4F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DADFD-6ED1-4D03-8122-CE360924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361F9-EAFE-414C-8B33-5A1BD4D9D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A3AF-DB1F-4FC7-B4EC-4250B5F319B2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3DA15-DEBB-410F-B78F-9BDA78879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E74D-A06E-4B41-A061-CBBB149C0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7CE6-7FB5-4DD5-A6D3-56964C3BB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02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408B49-35B7-4A56-93AA-466184D196B1}"/>
              </a:ext>
            </a:extLst>
          </p:cNvPr>
          <p:cNvSpPr txBox="1"/>
          <p:nvPr/>
        </p:nvSpPr>
        <p:spPr>
          <a:xfrm>
            <a:off x="524341" y="370876"/>
            <a:ext cx="642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 </a:t>
            </a:r>
            <a:r>
              <a:rPr lang="en-US" altLang="zh-CN" dirty="0"/>
              <a:t>Power shell + curl + </a:t>
            </a:r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下载</a:t>
            </a:r>
            <a:r>
              <a:rPr lang="en-US" altLang="zh-CN" dirty="0"/>
              <a:t>HYCOM</a:t>
            </a:r>
            <a:r>
              <a:rPr lang="zh-CN" altLang="en-US" dirty="0"/>
              <a:t>数据 （房巍巍）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679671-05AD-400A-A36A-BC084EA6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566" y="1397504"/>
            <a:ext cx="7953375" cy="43529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C8727D-9665-4D13-A610-09D616575226}"/>
              </a:ext>
            </a:extLst>
          </p:cNvPr>
          <p:cNvSpPr txBox="1"/>
          <p:nvPr/>
        </p:nvSpPr>
        <p:spPr>
          <a:xfrm>
            <a:off x="130331" y="1649549"/>
            <a:ext cx="3772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首先在 </a:t>
            </a:r>
            <a:r>
              <a:rPr lang="en-US" altLang="zh-CN" dirty="0" err="1"/>
              <a:t>gen_HYCOMURL.m</a:t>
            </a:r>
            <a:endParaRPr lang="en-US" altLang="zh-CN" dirty="0"/>
          </a:p>
          <a:p>
            <a:r>
              <a:rPr lang="zh-CN" altLang="en-US" dirty="0"/>
              <a:t>文件中修改需要下载的</a:t>
            </a:r>
            <a:r>
              <a:rPr lang="en-US" altLang="zh-CN" dirty="0"/>
              <a:t>HYCOM</a:t>
            </a:r>
            <a:r>
              <a:rPr lang="zh-CN" altLang="en-US" dirty="0"/>
              <a:t>文件的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前缀和后缀，以及对应的时间范围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f_name</a:t>
            </a:r>
            <a:r>
              <a:rPr lang="en-US" altLang="zh-CN" dirty="0"/>
              <a:t> </a:t>
            </a:r>
            <a:r>
              <a:rPr lang="zh-CN" altLang="en-US" dirty="0"/>
              <a:t>是输出文件名</a:t>
            </a:r>
          </a:p>
        </p:txBody>
      </p:sp>
    </p:spTree>
    <p:extLst>
      <p:ext uri="{BB962C8B-B14F-4D97-AF65-F5344CB8AC3E}">
        <p14:creationId xmlns:p14="http://schemas.microsoft.com/office/powerpoint/2010/main" val="399209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C612B3E-D11D-42FE-AE60-03FEF698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92" y="1356858"/>
            <a:ext cx="4287812" cy="42709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B58F66D-A096-4F88-82D6-8CAF767306C5}"/>
              </a:ext>
            </a:extLst>
          </p:cNvPr>
          <p:cNvSpPr txBox="1"/>
          <p:nvPr/>
        </p:nvSpPr>
        <p:spPr>
          <a:xfrm>
            <a:off x="6096000" y="838383"/>
            <a:ext cx="467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Dire </a:t>
            </a:r>
            <a:r>
              <a:rPr lang="zh-CN" altLang="en-US" dirty="0"/>
              <a:t>是对应上面 </a:t>
            </a:r>
            <a:r>
              <a:rPr lang="en-US" altLang="zh-CN" dirty="0"/>
              <a:t>url_N1</a:t>
            </a:r>
            <a:r>
              <a:rPr lang="zh-CN" altLang="en-US" dirty="0"/>
              <a:t>，</a:t>
            </a:r>
            <a:r>
              <a:rPr lang="en-US" altLang="zh-CN" dirty="0"/>
              <a:t>E1</a:t>
            </a:r>
            <a:r>
              <a:rPr lang="zh-CN" altLang="en-US" dirty="0"/>
              <a:t>，</a:t>
            </a:r>
            <a:r>
              <a:rPr lang="en-US" altLang="zh-CN" dirty="0"/>
              <a:t>S1</a:t>
            </a:r>
            <a:r>
              <a:rPr lang="zh-CN" altLang="en-US" dirty="0"/>
              <a:t>，中的字母，所以注意需要哪个</a:t>
            </a:r>
            <a:r>
              <a:rPr lang="en-US" altLang="zh-CN" dirty="0" err="1"/>
              <a:t>url</a:t>
            </a:r>
            <a:r>
              <a:rPr lang="zh-CN" altLang="en-US" dirty="0"/>
              <a:t>的时候，</a:t>
            </a:r>
            <a:r>
              <a:rPr lang="en-US" altLang="zh-CN" dirty="0"/>
              <a:t>Dire</a:t>
            </a:r>
            <a:r>
              <a:rPr lang="zh-CN" altLang="en-US" dirty="0"/>
              <a:t>就要选择合适的字母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C12C81-DC3A-4405-AE76-BAA185B0191F}"/>
              </a:ext>
            </a:extLst>
          </p:cNvPr>
          <p:cNvSpPr txBox="1"/>
          <p:nvPr/>
        </p:nvSpPr>
        <p:spPr>
          <a:xfrm>
            <a:off x="509047" y="471340"/>
            <a:ext cx="46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、利用</a:t>
            </a:r>
            <a:r>
              <a:rPr lang="en-US" altLang="zh-CN" dirty="0" err="1"/>
              <a:t>run_HYCOMURL</a:t>
            </a:r>
            <a:r>
              <a:rPr lang="zh-CN" altLang="en-US" dirty="0"/>
              <a:t>生成</a:t>
            </a:r>
            <a:r>
              <a:rPr lang="en-US" altLang="zh-CN" dirty="0"/>
              <a:t>URL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62797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6464E7-7164-4C80-A329-44301E86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976" y="0"/>
            <a:ext cx="5896868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5D1C08-7EDB-4DFB-918F-C2ECA61F2D94}"/>
              </a:ext>
            </a:extLst>
          </p:cNvPr>
          <p:cNvSpPr txBox="1"/>
          <p:nvPr/>
        </p:nvSpPr>
        <p:spPr>
          <a:xfrm>
            <a:off x="130331" y="1649549"/>
            <a:ext cx="3772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其次在 </a:t>
            </a:r>
            <a:r>
              <a:rPr lang="en-US" altLang="zh-CN" dirty="0"/>
              <a:t>downloadN.ps1</a:t>
            </a:r>
            <a:r>
              <a:rPr lang="zh-CN" altLang="en-US" dirty="0"/>
              <a:t>文件中，修改要读取的</a:t>
            </a:r>
            <a:r>
              <a:rPr lang="en-US" altLang="zh-CN" dirty="0" err="1"/>
              <a:t>urllist</a:t>
            </a:r>
            <a:r>
              <a:rPr lang="zh-CN" altLang="en-US" dirty="0"/>
              <a:t>文件名，以及下载保存的路径位置</a:t>
            </a:r>
          </a:p>
        </p:txBody>
      </p:sp>
    </p:spTree>
    <p:extLst>
      <p:ext uri="{BB962C8B-B14F-4D97-AF65-F5344CB8AC3E}">
        <p14:creationId xmlns:p14="http://schemas.microsoft.com/office/powerpoint/2010/main" val="416024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94C31E8-47AB-4AC1-9B51-5026DF4C6AA1}"/>
              </a:ext>
            </a:extLst>
          </p:cNvPr>
          <p:cNvSpPr txBox="1"/>
          <p:nvPr/>
        </p:nvSpPr>
        <p:spPr>
          <a:xfrm>
            <a:off x="130331" y="1649549"/>
            <a:ext cx="37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然后在你的 </a:t>
            </a:r>
            <a:r>
              <a:rPr lang="en-US" altLang="zh-CN" dirty="0"/>
              <a:t>downloadE.ps1</a:t>
            </a:r>
            <a:r>
              <a:rPr lang="zh-CN" altLang="en-US" dirty="0"/>
              <a:t>路径下，运行这个程序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57C535-1E36-4ED0-85CF-EE4E0DD92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41" y="734238"/>
            <a:ext cx="94583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6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64502B-B1E8-42B6-BBB7-BCAB30BC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83" y="0"/>
            <a:ext cx="676303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EED1E3-84F6-4CBA-B2DD-4EFBFA5642DC}"/>
              </a:ext>
            </a:extLst>
          </p:cNvPr>
          <p:cNvSpPr txBox="1"/>
          <p:nvPr/>
        </p:nvSpPr>
        <p:spPr>
          <a:xfrm>
            <a:off x="130331" y="1649549"/>
            <a:ext cx="3772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最后通过修改这些变量，检查漏过的数据以及有问题的数据，重新生成一个 </a:t>
            </a:r>
            <a:r>
              <a:rPr lang="en-US" altLang="zh-CN" dirty="0" err="1"/>
              <a:t>mising</a:t>
            </a:r>
            <a:r>
              <a:rPr lang="zh-CN" altLang="en-US" dirty="0"/>
              <a:t>的</a:t>
            </a:r>
            <a:r>
              <a:rPr lang="en-US" altLang="zh-CN" dirty="0"/>
              <a:t>txt file</a:t>
            </a:r>
            <a:r>
              <a:rPr lang="zh-CN" altLang="en-US" dirty="0"/>
              <a:t>，然后重新下载</a:t>
            </a:r>
          </a:p>
        </p:txBody>
      </p:sp>
    </p:spTree>
    <p:extLst>
      <p:ext uri="{BB962C8B-B14F-4D97-AF65-F5344CB8AC3E}">
        <p14:creationId xmlns:p14="http://schemas.microsoft.com/office/powerpoint/2010/main" val="310884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146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巍巍 房</dc:creator>
  <cp:lastModifiedBy>巍巍 房</cp:lastModifiedBy>
  <cp:revision>4</cp:revision>
  <dcterms:created xsi:type="dcterms:W3CDTF">2024-05-23T03:07:29Z</dcterms:created>
  <dcterms:modified xsi:type="dcterms:W3CDTF">2024-07-10T03:44:02Z</dcterms:modified>
</cp:coreProperties>
</file>