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7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0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5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7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06EF-163A-4D08-8D16-7B6D48FDC3D5}" type="datetimeFigureOut">
              <a:rPr lang="zh-CN" altLang="en-US" smtClean="0"/>
              <a:t>2015-08-05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4149-0F28-49E8-A9E7-1ACAB16A7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2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代码的编写</a:t>
            </a:r>
            <a:endParaRPr lang="en-US" altLang="zh-CN" dirty="0" smtClean="0"/>
          </a:p>
          <a:p>
            <a:r>
              <a:rPr lang="zh-CN" altLang="en-US" dirty="0" smtClean="0"/>
              <a:t>开发了</a:t>
            </a:r>
            <a:r>
              <a:rPr lang="en-US" altLang="zh-CN" dirty="0" err="1" smtClean="0"/>
              <a:t>FlashAndRam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9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：控制器，负责读取指令以及状态寄存器产生控制信号，回传给顶层模块</a:t>
            </a:r>
            <a:endParaRPr lang="en-US" altLang="zh-CN" dirty="0" smtClean="0"/>
          </a:p>
          <a:p>
            <a:r>
              <a:rPr lang="en-US" altLang="zh-CN" dirty="0" smtClean="0"/>
              <a:t>ALU</a:t>
            </a:r>
            <a:endParaRPr lang="en-US" altLang="zh-CN" dirty="0"/>
          </a:p>
          <a:p>
            <a:r>
              <a:rPr lang="en-US" altLang="zh-CN" dirty="0" smtClean="0"/>
              <a:t>MUL</a:t>
            </a:r>
            <a:r>
              <a:rPr lang="zh-CN" altLang="en-US" dirty="0" smtClean="0"/>
              <a:t>：采用</a:t>
            </a:r>
            <a:r>
              <a:rPr lang="en-US" altLang="zh-CN" dirty="0" smtClean="0"/>
              <a:t>booth</a:t>
            </a:r>
            <a:r>
              <a:rPr lang="zh-CN" altLang="en-US" dirty="0" smtClean="0"/>
              <a:t>算法，实现乘法，需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clk</a:t>
            </a:r>
            <a:endParaRPr lang="en-US" altLang="zh-CN" dirty="0" smtClean="0"/>
          </a:p>
          <a:p>
            <a:r>
              <a:rPr lang="en-US" altLang="zh-CN" dirty="0" err="1" smtClean="0"/>
              <a:t>RegistersFile</a:t>
            </a:r>
            <a:r>
              <a:rPr lang="zh-CN" altLang="en-US" dirty="0" smtClean="0"/>
              <a:t>：寄存器堆</a:t>
            </a:r>
            <a:endParaRPr lang="en-US" altLang="zh-CN" dirty="0" smtClean="0"/>
          </a:p>
          <a:p>
            <a:r>
              <a:rPr lang="en-US" altLang="zh-CN" dirty="0" err="1" smtClean="0"/>
              <a:t>mm_manager</a:t>
            </a:r>
            <a:r>
              <a:rPr lang="en-US" altLang="zh-CN" dirty="0" smtClean="0"/>
              <a:t>:</a:t>
            </a:r>
            <a:r>
              <a:rPr lang="zh-CN" altLang="en-US" dirty="0" smtClean="0"/>
              <a:t>访存管理，下辖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个设备：片上</a:t>
            </a:r>
            <a:r>
              <a:rPr lang="en-US" altLang="zh-CN" dirty="0" smtClean="0"/>
              <a:t>Rom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Ram1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Ram2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，串口。内置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，实现</a:t>
            </a:r>
            <a:r>
              <a:rPr lang="en-US" altLang="zh-CN" dirty="0" err="1" smtClean="0"/>
              <a:t>mmu</a:t>
            </a:r>
            <a:r>
              <a:rPr lang="zh-CN" altLang="en-US" dirty="0" smtClean="0"/>
              <a:t>的工作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97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mm_manager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地址及设备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753077"/>
              </p:ext>
            </p:extLst>
          </p:nvPr>
        </p:nvGraphicFramePr>
        <p:xfrm>
          <a:off x="1171975" y="1378042"/>
          <a:ext cx="8757635" cy="2484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503"/>
                <a:gridCol w="970876"/>
                <a:gridCol w="970876"/>
                <a:gridCol w="970876"/>
                <a:gridCol w="970876"/>
                <a:gridCol w="970876"/>
                <a:gridCol w="970876"/>
                <a:gridCol w="970876"/>
              </a:tblGrid>
              <a:tr h="4173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虚拟地址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虚拟地址范围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权限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物理地址范围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4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kuseg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0x00000000-0x7FFFFFFF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用户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~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7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kseg0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0x80000000-0x9FFFFFFF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0x00000000-0x1FFFFFFF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3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kseg1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0xA0000000-0xBFFFFFFF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0x00000000-0x1FFFFFFF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6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kseg2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0xC0000000-0xFFFFFFFF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~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623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08436"/>
              </p:ext>
            </p:extLst>
          </p:nvPr>
        </p:nvGraphicFramePr>
        <p:xfrm>
          <a:off x="1159099" y="4185636"/>
          <a:ext cx="8384146" cy="175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129"/>
                <a:gridCol w="6358017"/>
              </a:tblGrid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设备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物理地址范围</a:t>
                      </a:r>
                      <a:r>
                        <a:rPr lang="en-US" altLang="zh-CN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byte)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片上</a:t>
                      </a:r>
                      <a:r>
                        <a:rPr lang="en-US" sz="1100" u="none" strike="noStrike">
                          <a:effectLst/>
                        </a:rPr>
                        <a:t>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0x1FC00000-0x1FC00FFF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0x00000000-0x003FFFFF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0x00400000-0x007FFFFF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FLASH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0x1E000000-0x1EFFFFFF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932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串口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0x1FD003F8-0x1FD003FC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7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Rom: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bootloader</a:t>
            </a:r>
          </a:p>
          <a:p>
            <a:r>
              <a:rPr lang="en-US" altLang="zh-CN" dirty="0" smtClean="0"/>
              <a:t>Device_Ram1</a:t>
            </a:r>
          </a:p>
          <a:p>
            <a:r>
              <a:rPr lang="en-US" altLang="zh-CN" dirty="0" smtClean="0"/>
              <a:t>Device_Ram2</a:t>
            </a:r>
          </a:p>
          <a:p>
            <a:r>
              <a:rPr lang="en-US" altLang="zh-CN" dirty="0" err="1" smtClean="0"/>
              <a:t>Device_Flash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ucore</a:t>
            </a:r>
            <a:endParaRPr lang="en-US" altLang="zh-CN" dirty="0"/>
          </a:p>
          <a:p>
            <a:r>
              <a:rPr lang="en-US" altLang="zh-CN" dirty="0" err="1" smtClean="0"/>
              <a:t>Device_COM</a:t>
            </a:r>
            <a:r>
              <a:rPr lang="zh-CN" altLang="en-US" dirty="0" smtClean="0"/>
              <a:t>：串口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：数据；串口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49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CP0</a:t>
            </a:r>
            <a:r>
              <a:rPr lang="zh-CN" altLang="en-US" dirty="0" smtClean="0"/>
              <a:t>协处理器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Status</a:t>
            </a:r>
          </a:p>
          <a:p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EntryLo0</a:t>
            </a:r>
          </a:p>
          <a:p>
            <a:r>
              <a:rPr lang="en-US" altLang="zh-CN" dirty="0" smtClean="0"/>
              <a:t>EntryLo1</a:t>
            </a:r>
          </a:p>
          <a:p>
            <a:r>
              <a:rPr lang="en-US" altLang="zh-CN" dirty="0" err="1" smtClean="0"/>
              <a:t>EntryHi</a:t>
            </a:r>
            <a:endParaRPr lang="en-US" altLang="zh-CN" dirty="0" smtClean="0"/>
          </a:p>
          <a:p>
            <a:r>
              <a:rPr lang="en-US" altLang="zh-CN" dirty="0" err="1" smtClean="0"/>
              <a:t>BadVAddr</a:t>
            </a:r>
            <a:endParaRPr lang="en-US" altLang="zh-CN" dirty="0" smtClean="0"/>
          </a:p>
          <a:p>
            <a:r>
              <a:rPr lang="en-US" altLang="zh-CN" dirty="0" smtClean="0"/>
              <a:t>Count</a:t>
            </a:r>
          </a:p>
          <a:p>
            <a:r>
              <a:rPr lang="en-US" altLang="zh-CN" dirty="0" smtClean="0"/>
              <a:t>Compare</a:t>
            </a:r>
          </a:p>
          <a:p>
            <a:r>
              <a:rPr lang="en-US" altLang="zh-CN" dirty="0" smtClean="0"/>
              <a:t>Cause</a:t>
            </a:r>
          </a:p>
          <a:p>
            <a:r>
              <a:rPr lang="en-US" altLang="zh-CN" dirty="0" smtClean="0"/>
              <a:t>EPC</a:t>
            </a:r>
          </a:p>
          <a:p>
            <a:r>
              <a:rPr lang="en-US" altLang="zh-CN" dirty="0" err="1"/>
              <a:t>EBase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29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FlashAndRam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13" y="1442434"/>
            <a:ext cx="8023538" cy="46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6" y="1378039"/>
            <a:ext cx="8371267" cy="50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82" y="772732"/>
            <a:ext cx="8822028" cy="53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170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第二周</vt:lpstr>
      <vt:lpstr>主要工作</vt:lpstr>
      <vt:lpstr>CPU的部件</vt:lpstr>
      <vt:lpstr>mm_manager:地址及设备</vt:lpstr>
      <vt:lpstr>PowerPoint 演示文稿</vt:lpstr>
      <vt:lpstr>CP0协处理器</vt:lpstr>
      <vt:lpstr>FlashAndRam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</dc:title>
  <dc:creator>lx</dc:creator>
  <cp:lastModifiedBy>lx</cp:lastModifiedBy>
  <cp:revision>14</cp:revision>
  <dcterms:created xsi:type="dcterms:W3CDTF">2015-07-19T18:23:08Z</dcterms:created>
  <dcterms:modified xsi:type="dcterms:W3CDTF">2015-08-05T00:22:02Z</dcterms:modified>
</cp:coreProperties>
</file>