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9076-8E10-44EF-999A-94FD06617352}" type="datetimeFigureOut">
              <a:rPr lang="zh-CN" altLang="en-US" smtClean="0"/>
              <a:t>2015-08-02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2336-EE5C-4ABB-96D7-325AB9BB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2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9076-8E10-44EF-999A-94FD06617352}" type="datetimeFigureOut">
              <a:rPr lang="zh-CN" altLang="en-US" smtClean="0"/>
              <a:t>2015-08-02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2336-EE5C-4ABB-96D7-325AB9BB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3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9076-8E10-44EF-999A-94FD06617352}" type="datetimeFigureOut">
              <a:rPr lang="zh-CN" altLang="en-US" smtClean="0"/>
              <a:t>2015-08-02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2336-EE5C-4ABB-96D7-325AB9BB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9076-8E10-44EF-999A-94FD06617352}" type="datetimeFigureOut">
              <a:rPr lang="zh-CN" altLang="en-US" smtClean="0"/>
              <a:t>2015-08-02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2336-EE5C-4ABB-96D7-325AB9BB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0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9076-8E10-44EF-999A-94FD06617352}" type="datetimeFigureOut">
              <a:rPr lang="zh-CN" altLang="en-US" smtClean="0"/>
              <a:t>2015-08-02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2336-EE5C-4ABB-96D7-325AB9BB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4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9076-8E10-44EF-999A-94FD06617352}" type="datetimeFigureOut">
              <a:rPr lang="zh-CN" altLang="en-US" smtClean="0"/>
              <a:t>2015-08-02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2336-EE5C-4ABB-96D7-325AB9BB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9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9076-8E10-44EF-999A-94FD06617352}" type="datetimeFigureOut">
              <a:rPr lang="zh-CN" altLang="en-US" smtClean="0"/>
              <a:t>2015-08-02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2336-EE5C-4ABB-96D7-325AB9BB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9076-8E10-44EF-999A-94FD06617352}" type="datetimeFigureOut">
              <a:rPr lang="zh-CN" altLang="en-US" smtClean="0"/>
              <a:t>2015-08-02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2336-EE5C-4ABB-96D7-325AB9BB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1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9076-8E10-44EF-999A-94FD06617352}" type="datetimeFigureOut">
              <a:rPr lang="zh-CN" altLang="en-US" smtClean="0"/>
              <a:t>2015-08-02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2336-EE5C-4ABB-96D7-325AB9BB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9076-8E10-44EF-999A-94FD06617352}" type="datetimeFigureOut">
              <a:rPr lang="zh-CN" altLang="en-US" smtClean="0"/>
              <a:t>2015-08-02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2336-EE5C-4ABB-96D7-325AB9BB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1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9076-8E10-44EF-999A-94FD06617352}" type="datetimeFigureOut">
              <a:rPr lang="zh-CN" altLang="en-US" smtClean="0"/>
              <a:t>2015-08-02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2336-EE5C-4ABB-96D7-325AB9BB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2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9076-8E10-44EF-999A-94FD06617352}" type="datetimeFigureOut">
              <a:rPr lang="zh-CN" altLang="en-US" smtClean="0"/>
              <a:t>2015-08-02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2336-EE5C-4ABB-96D7-325AB9BB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1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07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Lab1</a:t>
            </a:r>
            <a:r>
              <a:rPr lang="zh-CN" altLang="en-US" dirty="0" smtClean="0"/>
              <a:t>：发现</a:t>
            </a:r>
            <a:r>
              <a:rPr lang="en-US" altLang="zh-CN" dirty="0" err="1" smtClean="0"/>
              <a:t>slti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slt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sltui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sltu</a:t>
            </a:r>
            <a:r>
              <a:rPr lang="zh-CN" altLang="en-US" dirty="0" smtClean="0"/>
              <a:t>实现有误；时钟频率太高，不得不降频</a:t>
            </a:r>
            <a:endParaRPr lang="en-US" altLang="zh-CN" dirty="0" smtClean="0"/>
          </a:p>
          <a:p>
            <a:r>
              <a:rPr lang="en-US" altLang="zh-CN" dirty="0" smtClean="0"/>
              <a:t>Lab2</a:t>
            </a:r>
            <a:r>
              <a:rPr lang="zh-CN" altLang="en-US" dirty="0" smtClean="0"/>
              <a:t>直接通过</a:t>
            </a:r>
            <a:endParaRPr lang="en-US" altLang="zh-CN" dirty="0" smtClean="0"/>
          </a:p>
          <a:p>
            <a:r>
              <a:rPr lang="en-US" altLang="zh-CN" dirty="0" smtClean="0"/>
              <a:t>Lab3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BadVAddr</a:t>
            </a:r>
            <a:r>
              <a:rPr lang="zh-CN" altLang="en-US" dirty="0" smtClean="0"/>
              <a:t>没有保持住，导致下次访存，</a:t>
            </a:r>
            <a:r>
              <a:rPr lang="en-US" altLang="zh-CN" dirty="0" err="1" smtClean="0"/>
              <a:t>BadVAddr</a:t>
            </a:r>
            <a:r>
              <a:rPr lang="zh-CN" altLang="en-US" dirty="0" smtClean="0"/>
              <a:t>已经清零，注释掉此句，通过了虚存管理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76" y="4284629"/>
            <a:ext cx="53149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5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153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Lab4</a:t>
            </a:r>
            <a:r>
              <a:rPr lang="zh-CN" altLang="en-US" dirty="0" smtClean="0"/>
              <a:t>直接通过</a:t>
            </a:r>
            <a:endParaRPr lang="en-US" altLang="zh-CN" dirty="0" smtClean="0"/>
          </a:p>
          <a:p>
            <a:r>
              <a:rPr lang="en-US" altLang="zh-CN" dirty="0" smtClean="0"/>
              <a:t>Lab5</a:t>
            </a:r>
            <a:r>
              <a:rPr lang="zh-CN" altLang="en-US" dirty="0" smtClean="0"/>
              <a:t>最耗时间精力，调试了近一天一夜，最后发现是</a:t>
            </a:r>
            <a:r>
              <a:rPr lang="en-US" altLang="zh-CN" dirty="0" err="1" smtClean="0"/>
              <a:t>syscall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EPC</a:t>
            </a:r>
            <a:r>
              <a:rPr lang="zh-CN" altLang="en-US" dirty="0" smtClean="0"/>
              <a:t>填写和</a:t>
            </a:r>
            <a:r>
              <a:rPr lang="en-US" altLang="zh-CN" dirty="0" err="1" smtClean="0"/>
              <a:t>ucore</a:t>
            </a:r>
            <a:r>
              <a:rPr lang="zh-CN" altLang="en-US" dirty="0" smtClean="0"/>
              <a:t>没有配合好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54" y="3386539"/>
            <a:ext cx="6607400" cy="600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54" y="4117204"/>
            <a:ext cx="6607400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655" y="4983950"/>
            <a:ext cx="5705878" cy="1057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533" y="4851223"/>
            <a:ext cx="30194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lab6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lab7</a:t>
            </a:r>
            <a:r>
              <a:rPr lang="zh-CN" altLang="en-US" dirty="0" smtClean="0"/>
              <a:t>直接通过</a:t>
            </a:r>
            <a:endParaRPr lang="en-US" altLang="zh-CN" dirty="0" smtClean="0"/>
          </a:p>
          <a:p>
            <a:r>
              <a:rPr lang="en-US" altLang="zh-CN" dirty="0" smtClean="0"/>
              <a:t>Lab8</a:t>
            </a:r>
            <a:r>
              <a:rPr lang="zh-CN" altLang="en-US" dirty="0" smtClean="0"/>
              <a:t>：一方面串口有问题，另一方面教学机上的信号显示此时似乎一直处于串口中断状态：</a:t>
            </a:r>
            <a:r>
              <a:rPr lang="en-US" altLang="zh-CN" dirty="0" err="1" smtClean="0"/>
              <a:t>com_int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Cause=00000100000000000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SR=1000010000000000</a:t>
            </a:r>
            <a:r>
              <a:rPr lang="zh-CN" altLang="en-US" dirty="0" smtClean="0"/>
              <a:t>，缓存数据一直没读完，</a:t>
            </a:r>
            <a:r>
              <a:rPr lang="en-US" altLang="zh-CN" dirty="0" err="1" smtClean="0"/>
              <a:t>set_EXL</a:t>
            </a:r>
            <a:r>
              <a:rPr lang="zh-CN" altLang="en-US" dirty="0" smtClean="0"/>
              <a:t>似乎反复被置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似乎反复回到</a:t>
            </a:r>
            <a:r>
              <a:rPr lang="en-US" altLang="zh-CN" dirty="0" smtClean="0"/>
              <a:t>0x80011bfc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r>
              <a:rPr lang="en-US" altLang="zh-CN" dirty="0" smtClean="0"/>
              <a:t>EPC</a:t>
            </a:r>
            <a:r>
              <a:rPr lang="zh-CN" altLang="en-US" dirty="0" smtClean="0"/>
              <a:t>似乎反复回到</a:t>
            </a:r>
            <a:r>
              <a:rPr lang="en-US" altLang="zh-CN" dirty="0" smtClean="0"/>
              <a:t>0x80022f74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如果再用单步调试，由于中断的嵌套，难以调试成功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28" y="4001294"/>
            <a:ext cx="5743575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403" y="4803378"/>
            <a:ext cx="5905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鉴于前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lab</a:t>
            </a:r>
            <a:r>
              <a:rPr lang="zh-CN" altLang="en-US" dirty="0" smtClean="0"/>
              <a:t>已经通过，输出是没有问题的，所以在串口中断的过程中添加</a:t>
            </a:r>
            <a:r>
              <a:rPr lang="en-US" altLang="zh-CN" dirty="0" err="1" smtClean="0"/>
              <a:t>cprintf</a:t>
            </a:r>
            <a:r>
              <a:rPr lang="zh-CN" altLang="en-US" dirty="0" smtClean="0"/>
              <a:t>，终于发现原来是陷入死循环了。由于每次访问串口结束后，缓存的</a:t>
            </a:r>
            <a:r>
              <a:rPr lang="en-US" altLang="zh-CN" dirty="0" err="1" smtClean="0"/>
              <a:t>tailer</a:t>
            </a:r>
            <a:r>
              <a:rPr lang="zh-CN" altLang="en-US" dirty="0" smtClean="0"/>
              <a:t>置零，导致读出的始终是缓存第一个字符，导致</a:t>
            </a:r>
            <a:r>
              <a:rPr lang="en-US" altLang="zh-CN" dirty="0" err="1" smtClean="0"/>
              <a:t>com_int</a:t>
            </a:r>
            <a:r>
              <a:rPr lang="zh-CN" altLang="en-US" dirty="0" smtClean="0"/>
              <a:t>始终没有被清除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747350"/>
            <a:ext cx="5038725" cy="2686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92" y="4001294"/>
            <a:ext cx="48291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9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串口的问题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可能由于那个死循环导致串口数据始终处于饱和状态，断电后，残余电荷附着在接口上，有静电效应。于是使用金属把电荷引开，一定程度能缓解串口不能读写的问题</a:t>
            </a:r>
            <a:endParaRPr lang="en-US" altLang="zh-CN" dirty="0" smtClean="0"/>
          </a:p>
          <a:p>
            <a:r>
              <a:rPr lang="zh-CN" altLang="en-US" dirty="0" smtClean="0"/>
              <a:t>由于之前自写的</a:t>
            </a:r>
            <a:r>
              <a:rPr lang="en-US" altLang="zh-CN" dirty="0" err="1" smtClean="0"/>
              <a:t>FlashAndRam</a:t>
            </a:r>
            <a:r>
              <a:rPr lang="zh-CN" altLang="en-US" dirty="0" smtClean="0"/>
              <a:t>没有计算校验和，加上串口工作不很稳定，因此时有写错</a:t>
            </a:r>
            <a:endParaRPr lang="en-US" altLang="zh-CN" dirty="0" smtClean="0"/>
          </a:p>
          <a:p>
            <a:r>
              <a:rPr lang="zh-CN" altLang="en-US" dirty="0"/>
              <a:t>贾</a:t>
            </a:r>
            <a:r>
              <a:rPr lang="zh-CN" altLang="en-US" dirty="0" smtClean="0"/>
              <a:t>开版本的</a:t>
            </a:r>
            <a:r>
              <a:rPr lang="en-US" altLang="zh-CN" dirty="0" err="1" smtClean="0"/>
              <a:t>FlashAndRam</a:t>
            </a:r>
            <a:r>
              <a:rPr lang="zh-CN" altLang="en-US" dirty="0" smtClean="0"/>
              <a:t>也会传输数据错误，但使用校验和检查出来并终止传输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12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前三天使用自写的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烧写程序，无论如何不能写对，调试了两天，最终放弃，使用贾开版本烧写</a:t>
            </a:r>
            <a:r>
              <a:rPr lang="en-US" altLang="zh-CN" dirty="0" smtClean="0"/>
              <a:t>flash</a:t>
            </a:r>
          </a:p>
          <a:p>
            <a:r>
              <a:rPr lang="zh-CN" altLang="en-US" dirty="0" smtClean="0"/>
              <a:t>周四</a:t>
            </a:r>
            <a:r>
              <a:rPr lang="en-US" altLang="zh-CN" dirty="0" smtClean="0"/>
              <a:t>~</a:t>
            </a:r>
            <a:r>
              <a:rPr lang="zh-CN" altLang="en-US" dirty="0" smtClean="0"/>
              <a:t>周日，使用武祥晋移植的</a:t>
            </a:r>
            <a:r>
              <a:rPr lang="en-US" altLang="zh-CN" dirty="0" err="1" smtClean="0"/>
              <a:t>ucore</a:t>
            </a:r>
            <a:r>
              <a:rPr lang="zh-CN" altLang="en-US" dirty="0" smtClean="0"/>
              <a:t>进行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的测试，最终</a:t>
            </a:r>
            <a:r>
              <a:rPr lang="en-US" altLang="zh-CN" dirty="0" smtClean="0"/>
              <a:t>lab1~lab8</a:t>
            </a:r>
            <a:r>
              <a:rPr lang="zh-CN" altLang="en-US" dirty="0" smtClean="0"/>
              <a:t>全部通过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05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828" y="1056068"/>
            <a:ext cx="8319752" cy="505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6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406" y="798490"/>
            <a:ext cx="7920507" cy="537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5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707" y="746975"/>
            <a:ext cx="7933386" cy="54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2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965915"/>
            <a:ext cx="8242479" cy="52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63" y="1171977"/>
            <a:ext cx="8100812" cy="49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1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75" y="734096"/>
            <a:ext cx="8500056" cy="5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cpu</a:t>
            </a:r>
            <a:r>
              <a:rPr lang="zh-CN" altLang="en-US" dirty="0" smtClean="0"/>
              <a:t>调试的过程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binutils</a:t>
            </a:r>
            <a:r>
              <a:rPr lang="zh-CN" altLang="en-US" dirty="0" smtClean="0"/>
              <a:t>的工具</a:t>
            </a:r>
            <a:r>
              <a:rPr lang="en-US" altLang="zh-CN" dirty="0" smtClean="0"/>
              <a:t>mips-linux-gnu-objdump,mips-linux-gnu-nm,strings,mips-linux-gnu-file</a:t>
            </a:r>
            <a:r>
              <a:rPr lang="zh-CN" altLang="en-US" dirty="0" smtClean="0"/>
              <a:t>进行二进制文件的查看与反汇编</a:t>
            </a:r>
            <a:endParaRPr lang="en-US" altLang="zh-CN" dirty="0" smtClean="0"/>
          </a:p>
          <a:p>
            <a:r>
              <a:rPr lang="zh-CN" altLang="en-US" dirty="0" smtClean="0"/>
              <a:t>在反汇编后的文件</a:t>
            </a:r>
            <a:r>
              <a:rPr lang="en-US" altLang="zh-CN" dirty="0" err="1" smtClean="0"/>
              <a:t>kernel.s</a:t>
            </a:r>
            <a:r>
              <a:rPr lang="zh-CN" altLang="en-US" dirty="0" smtClean="0"/>
              <a:t>中查看程序执行过程，估计出错的位置，硬件上在</a:t>
            </a:r>
            <a:r>
              <a:rPr lang="en-US" altLang="zh-CN" dirty="0" smtClean="0"/>
              <a:t>PC</a:t>
            </a:r>
            <a:r>
              <a:rPr lang="zh-CN" altLang="en-US" dirty="0" smtClean="0"/>
              <a:t>到达此位置后，转为单步时钟，使用拨码开关查看寄存器，</a:t>
            </a:r>
            <a:r>
              <a:rPr lang="en-US" altLang="zh-CN" dirty="0" smtClean="0"/>
              <a:t>CP0</a:t>
            </a:r>
            <a:r>
              <a:rPr lang="zh-CN" altLang="en-US" dirty="0" smtClean="0"/>
              <a:t>处理器，</a:t>
            </a:r>
            <a:r>
              <a:rPr lang="zh-CN" altLang="en-US" dirty="0"/>
              <a:t>访存</a:t>
            </a:r>
            <a:r>
              <a:rPr lang="zh-CN" altLang="en-US" dirty="0" smtClean="0"/>
              <a:t>，控制器信号等</a:t>
            </a:r>
            <a:endParaRPr lang="en-US" altLang="zh-CN" dirty="0" smtClean="0"/>
          </a:p>
          <a:p>
            <a:r>
              <a:rPr lang="zh-CN" altLang="en-US" dirty="0" smtClean="0"/>
              <a:t>将汇编代码对应到源文件中，进行比对，加深对程序执行过程的理解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mips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-gnu-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r>
              <a:rPr lang="en-US" altLang="zh-CN" dirty="0" err="1" smtClean="0"/>
              <a:t>qemu</a:t>
            </a:r>
            <a:r>
              <a:rPr lang="en-US" altLang="zh-CN" dirty="0" smtClean="0"/>
              <a:t>-system-</a:t>
            </a:r>
            <a:r>
              <a:rPr lang="en-US" altLang="zh-CN" dirty="0" err="1" smtClean="0"/>
              <a:t>mipsel</a:t>
            </a:r>
            <a:r>
              <a:rPr lang="zh-CN" altLang="en-US" dirty="0" smtClean="0"/>
              <a:t>版本的</a:t>
            </a:r>
            <a:r>
              <a:rPr lang="en-US" altLang="zh-CN" dirty="0" err="1" smtClean="0"/>
              <a:t>ucore</a:t>
            </a:r>
            <a:r>
              <a:rPr lang="zh-CN" altLang="en-US" dirty="0" smtClean="0"/>
              <a:t>，查看其中寄存器状态，与</a:t>
            </a:r>
            <a:r>
              <a:rPr lang="zh-CN" altLang="en-US" dirty="0"/>
              <a:t>教学</a:t>
            </a:r>
            <a:r>
              <a:rPr lang="zh-CN" altLang="en-US" dirty="0" smtClean="0"/>
              <a:t>机上的状态比对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ucore</a:t>
            </a:r>
            <a:r>
              <a:rPr lang="zh-CN" altLang="en-US" dirty="0" smtClean="0"/>
              <a:t>中可能出错位置添加</a:t>
            </a:r>
            <a:r>
              <a:rPr lang="en-US" altLang="zh-CN" dirty="0" err="1" smtClean="0"/>
              <a:t>cprintf</a:t>
            </a:r>
            <a:r>
              <a:rPr lang="zh-CN" altLang="en-US" dirty="0" smtClean="0"/>
              <a:t>，在终端上查看指令执行结果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377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483</Words>
  <Application>Microsoft Office PowerPoint</Application>
  <PresentationFormat>宽屏</PresentationFormat>
  <Paragraphs>31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第四周</vt:lpstr>
      <vt:lpstr>主要工作</vt:lpstr>
      <vt:lpstr> </vt:lpstr>
      <vt:lpstr> </vt:lpstr>
      <vt:lpstr> </vt:lpstr>
      <vt:lpstr> </vt:lpstr>
      <vt:lpstr> </vt:lpstr>
      <vt:lpstr> </vt:lpstr>
      <vt:lpstr>cpu调试的过程</vt:lpstr>
      <vt:lpstr>PowerPoint 演示文稿</vt:lpstr>
      <vt:lpstr>PowerPoint 演示文稿</vt:lpstr>
      <vt:lpstr>PowerPoint 演示文稿</vt:lpstr>
      <vt:lpstr>PowerPoint 演示文稿</vt:lpstr>
      <vt:lpstr>串口的问题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</dc:title>
  <dc:creator>lx</dc:creator>
  <cp:lastModifiedBy>lx</cp:lastModifiedBy>
  <cp:revision>59</cp:revision>
  <dcterms:created xsi:type="dcterms:W3CDTF">2015-08-02T14:11:57Z</dcterms:created>
  <dcterms:modified xsi:type="dcterms:W3CDTF">2015-08-02T15:29:10Z</dcterms:modified>
</cp:coreProperties>
</file>