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1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4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6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27AF-D828-4D97-9370-EB077D3A14E7}" type="datetimeFigureOut">
              <a:rPr lang="zh-CN" altLang="en-US" smtClean="0"/>
              <a:t>2015-07-13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1CE6-4DC6-4E5F-8F3F-0B9F13F9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453846"/>
            <a:ext cx="9302839" cy="5019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5792"/>
            <a:ext cx="9144000" cy="6954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1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0"/>
            <a:ext cx="7839075" cy="502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976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34885"/>
            <a:ext cx="10515600" cy="742078"/>
          </a:xfrm>
        </p:spPr>
        <p:txBody>
          <a:bodyPr/>
          <a:lstStyle/>
          <a:p>
            <a:r>
              <a:rPr lang="en-US" altLang="zh-CN" dirty="0" smtClean="0"/>
              <a:t>JAL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6" y="0"/>
            <a:ext cx="7772400" cy="495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73521"/>
            <a:ext cx="10515600" cy="703442"/>
          </a:xfrm>
        </p:spPr>
        <p:txBody>
          <a:bodyPr/>
          <a:lstStyle/>
          <a:p>
            <a:r>
              <a:rPr lang="en-US" altLang="zh-CN" dirty="0" smtClean="0"/>
              <a:t>JALR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49215"/>
            <a:ext cx="7953375" cy="5114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8396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89431"/>
            <a:ext cx="10515600" cy="587532"/>
          </a:xfrm>
        </p:spPr>
        <p:txBody>
          <a:bodyPr/>
          <a:lstStyle/>
          <a:p>
            <a:r>
              <a:rPr lang="en-US" altLang="zh-CN" dirty="0" smtClean="0"/>
              <a:t>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3" y="0"/>
            <a:ext cx="7743825" cy="5057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22899"/>
            <a:ext cx="10515600" cy="754063"/>
          </a:xfrm>
        </p:spPr>
        <p:txBody>
          <a:bodyPr/>
          <a:lstStyle/>
          <a:p>
            <a:r>
              <a:rPr lang="en-US" altLang="zh-CN" dirty="0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LBU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5486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8" y="0"/>
            <a:ext cx="7839075" cy="4962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7649"/>
            <a:ext cx="10515600" cy="849313"/>
          </a:xfrm>
        </p:spPr>
        <p:txBody>
          <a:bodyPr/>
          <a:lstStyle/>
          <a:p>
            <a:r>
              <a:rPr lang="en-US" altLang="zh-CN" dirty="0" smtClean="0"/>
              <a:t>SW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9" y="0"/>
            <a:ext cx="7743825" cy="5010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75275"/>
            <a:ext cx="10515600" cy="801688"/>
          </a:xfrm>
        </p:spPr>
        <p:txBody>
          <a:bodyPr/>
          <a:lstStyle/>
          <a:p>
            <a:r>
              <a:rPr lang="en-US" altLang="zh-CN" dirty="0" smtClean="0"/>
              <a:t>LUI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5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4799"/>
            <a:ext cx="10515600" cy="792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ADDIU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SLTIU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XORI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56" y="203199"/>
            <a:ext cx="870611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6" y="141667"/>
            <a:ext cx="8950818" cy="52526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4325"/>
            <a:ext cx="10515600" cy="782638"/>
          </a:xfrm>
        </p:spPr>
        <p:txBody>
          <a:bodyPr/>
          <a:lstStyle/>
          <a:p>
            <a:r>
              <a:rPr lang="en-US" altLang="zh-CN" dirty="0" smtClean="0"/>
              <a:t>ADDU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SLTU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SLLV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SRAV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5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0"/>
            <a:ext cx="7924800" cy="5086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51475"/>
            <a:ext cx="10515600" cy="725488"/>
          </a:xfrm>
        </p:spPr>
        <p:txBody>
          <a:bodyPr/>
          <a:lstStyle/>
          <a:p>
            <a:r>
              <a:rPr lang="en-US" altLang="zh-CN" dirty="0" smtClean="0"/>
              <a:t>MULT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0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20025" cy="4933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99075"/>
            <a:ext cx="10515600" cy="877888"/>
          </a:xfrm>
        </p:spPr>
        <p:txBody>
          <a:bodyPr/>
          <a:lstStyle/>
          <a:p>
            <a:r>
              <a:rPr lang="en-US" altLang="zh-CN" dirty="0" smtClean="0"/>
              <a:t>MFLO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MFHI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0"/>
            <a:ext cx="7791450" cy="5114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3369"/>
            <a:ext cx="10515600" cy="793593"/>
          </a:xfrm>
        </p:spPr>
        <p:txBody>
          <a:bodyPr/>
          <a:lstStyle/>
          <a:p>
            <a:r>
              <a:rPr lang="en-US" altLang="zh-CN" dirty="0" smtClean="0"/>
              <a:t>MTLO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MTHI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9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90152"/>
            <a:ext cx="7762875" cy="5010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75275"/>
            <a:ext cx="10515600" cy="801688"/>
          </a:xfrm>
        </p:spPr>
        <p:txBody>
          <a:bodyPr/>
          <a:lstStyle/>
          <a:p>
            <a:r>
              <a:rPr lang="en-US" altLang="zh-CN" dirty="0" smtClean="0"/>
              <a:t>BEQ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BNEZ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6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-115910"/>
            <a:ext cx="7886700" cy="5038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03849"/>
            <a:ext cx="10515600" cy="773113"/>
          </a:xfrm>
        </p:spPr>
        <p:txBody>
          <a:bodyPr/>
          <a:lstStyle/>
          <a:p>
            <a:r>
              <a:rPr lang="en-US" altLang="zh-CN" dirty="0" smtClean="0"/>
              <a:t>BGEZ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BGTZ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BLEZ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BLTZ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32344"/>
            <a:ext cx="7867650" cy="5038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8067"/>
            <a:ext cx="10515600" cy="548895"/>
          </a:xfrm>
        </p:spPr>
        <p:txBody>
          <a:bodyPr/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88</Words>
  <Application>Microsoft Office PowerPoint</Application>
  <PresentationFormat>宽屏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lx</dc:creator>
  <cp:lastModifiedBy>lx</cp:lastModifiedBy>
  <cp:revision>64</cp:revision>
  <dcterms:created xsi:type="dcterms:W3CDTF">2015-07-12T20:27:36Z</dcterms:created>
  <dcterms:modified xsi:type="dcterms:W3CDTF">2015-07-13T01:46:57Z</dcterms:modified>
</cp:coreProperties>
</file>