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06EF-163A-4D08-8D16-7B6D48FDC3D5}" type="datetimeFigureOut">
              <a:rPr lang="zh-CN" altLang="en-US" smtClean="0"/>
              <a:t>2015-07-20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4149-0F28-49E8-A9E7-1ACAB16A7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03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06EF-163A-4D08-8D16-7B6D48FDC3D5}" type="datetimeFigureOut">
              <a:rPr lang="zh-CN" altLang="en-US" smtClean="0"/>
              <a:t>2015-07-20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4149-0F28-49E8-A9E7-1ACAB16A7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00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06EF-163A-4D08-8D16-7B6D48FDC3D5}" type="datetimeFigureOut">
              <a:rPr lang="zh-CN" altLang="en-US" smtClean="0"/>
              <a:t>2015-07-20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4149-0F28-49E8-A9E7-1ACAB16A7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70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06EF-163A-4D08-8D16-7B6D48FDC3D5}" type="datetimeFigureOut">
              <a:rPr lang="zh-CN" altLang="en-US" smtClean="0"/>
              <a:t>2015-07-20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4149-0F28-49E8-A9E7-1ACAB16A7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16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06EF-163A-4D08-8D16-7B6D48FDC3D5}" type="datetimeFigureOut">
              <a:rPr lang="zh-CN" altLang="en-US" smtClean="0"/>
              <a:t>2015-07-20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4149-0F28-49E8-A9E7-1ACAB16A7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07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06EF-163A-4D08-8D16-7B6D48FDC3D5}" type="datetimeFigureOut">
              <a:rPr lang="zh-CN" altLang="en-US" smtClean="0"/>
              <a:t>2015-07-20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4149-0F28-49E8-A9E7-1ACAB16A7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70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06EF-163A-4D08-8D16-7B6D48FDC3D5}" type="datetimeFigureOut">
              <a:rPr lang="zh-CN" altLang="en-US" smtClean="0"/>
              <a:t>2015-07-20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4149-0F28-49E8-A9E7-1ACAB16A7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80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06EF-163A-4D08-8D16-7B6D48FDC3D5}" type="datetimeFigureOut">
              <a:rPr lang="zh-CN" altLang="en-US" smtClean="0"/>
              <a:t>2015-07-20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4149-0F28-49E8-A9E7-1ACAB16A7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55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06EF-163A-4D08-8D16-7B6D48FDC3D5}" type="datetimeFigureOut">
              <a:rPr lang="zh-CN" altLang="en-US" smtClean="0"/>
              <a:t>2015-07-20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4149-0F28-49E8-A9E7-1ACAB16A7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67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06EF-163A-4D08-8D16-7B6D48FDC3D5}" type="datetimeFigureOut">
              <a:rPr lang="zh-CN" altLang="en-US" smtClean="0"/>
              <a:t>2015-07-20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4149-0F28-49E8-A9E7-1ACAB16A7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04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06EF-163A-4D08-8D16-7B6D48FDC3D5}" type="datetimeFigureOut">
              <a:rPr lang="zh-CN" altLang="en-US" smtClean="0"/>
              <a:t>2015-07-20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4149-0F28-49E8-A9E7-1ACAB16A7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00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406EF-163A-4D08-8D16-7B6D48FDC3D5}" type="datetimeFigureOut">
              <a:rPr lang="zh-CN" altLang="en-US" smtClean="0"/>
              <a:t>2015-07-20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24149-0F28-49E8-A9E7-1ACAB16A7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28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32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代码的编写</a:t>
            </a:r>
            <a:endParaRPr lang="en-US" altLang="zh-CN" dirty="0" smtClean="0"/>
          </a:p>
          <a:p>
            <a:r>
              <a:rPr lang="zh-CN" altLang="en-US" dirty="0" smtClean="0"/>
              <a:t>开发了</a:t>
            </a:r>
            <a:r>
              <a:rPr lang="en-US" altLang="zh-CN" dirty="0" err="1" smtClean="0"/>
              <a:t>FlashAndRam</a:t>
            </a:r>
            <a:r>
              <a:rPr lang="zh-CN" altLang="en-US" dirty="0" smtClean="0"/>
              <a:t>软件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96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的部件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Controller</a:t>
            </a:r>
            <a:r>
              <a:rPr lang="zh-CN" altLang="en-US" dirty="0" smtClean="0"/>
              <a:t>：控制器，负责读取指令以及状态寄存器产生控制信号，回传给顶层模块</a:t>
            </a:r>
            <a:endParaRPr lang="en-US" altLang="zh-CN" dirty="0" smtClean="0"/>
          </a:p>
          <a:p>
            <a:r>
              <a:rPr lang="en-US" altLang="zh-CN" dirty="0" smtClean="0"/>
              <a:t>ALU</a:t>
            </a:r>
            <a:endParaRPr lang="en-US" altLang="zh-CN" dirty="0"/>
          </a:p>
          <a:p>
            <a:r>
              <a:rPr lang="en-US" altLang="zh-CN" dirty="0" smtClean="0"/>
              <a:t>MUL</a:t>
            </a:r>
            <a:r>
              <a:rPr lang="zh-CN" altLang="en-US" dirty="0" smtClean="0"/>
              <a:t>：采用</a:t>
            </a:r>
            <a:r>
              <a:rPr lang="en-US" altLang="zh-CN" dirty="0" smtClean="0"/>
              <a:t>booth</a:t>
            </a:r>
            <a:r>
              <a:rPr lang="zh-CN" altLang="en-US" dirty="0" smtClean="0"/>
              <a:t>算法，实现乘法，需</a:t>
            </a:r>
            <a:r>
              <a:rPr lang="en-US" altLang="zh-CN" dirty="0" smtClean="0"/>
              <a:t>64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clk</a:t>
            </a:r>
            <a:endParaRPr lang="en-US" altLang="zh-CN" dirty="0" smtClean="0"/>
          </a:p>
          <a:p>
            <a:r>
              <a:rPr lang="en-US" altLang="zh-CN" dirty="0" err="1" smtClean="0"/>
              <a:t>RegistersFile</a:t>
            </a:r>
            <a:r>
              <a:rPr lang="zh-CN" altLang="en-US" dirty="0" smtClean="0"/>
              <a:t>：寄存器堆</a:t>
            </a:r>
            <a:endParaRPr lang="en-US" altLang="zh-CN" dirty="0" smtClean="0"/>
          </a:p>
          <a:p>
            <a:r>
              <a:rPr lang="en-US" altLang="zh-CN" dirty="0" err="1" smtClean="0"/>
              <a:t>mm_manager</a:t>
            </a:r>
            <a:r>
              <a:rPr lang="en-US" altLang="zh-CN" dirty="0" smtClean="0"/>
              <a:t>:</a:t>
            </a:r>
            <a:r>
              <a:rPr lang="zh-CN" altLang="en-US" dirty="0" smtClean="0"/>
              <a:t>访存管理，下辖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个设备：片上</a:t>
            </a:r>
            <a:r>
              <a:rPr lang="en-US" altLang="zh-CN" dirty="0" smtClean="0"/>
              <a:t>Rom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Ram1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Ram2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，串口。内置</a:t>
            </a:r>
            <a:r>
              <a:rPr lang="en-US" altLang="zh-CN" dirty="0" smtClean="0"/>
              <a:t>TLB</a:t>
            </a:r>
            <a:r>
              <a:rPr lang="zh-CN" altLang="en-US" dirty="0" smtClean="0"/>
              <a:t>，实现</a:t>
            </a:r>
            <a:r>
              <a:rPr lang="en-US" altLang="zh-CN" dirty="0" err="1" smtClean="0"/>
              <a:t>mmu</a:t>
            </a:r>
            <a:r>
              <a:rPr lang="zh-CN" altLang="en-US" dirty="0" smtClean="0"/>
              <a:t>的工作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0975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mm_manager</a:t>
            </a:r>
            <a:r>
              <a:rPr lang="en-US" altLang="zh-CN" dirty="0" smtClean="0"/>
              <a:t>:</a:t>
            </a:r>
            <a:r>
              <a:rPr lang="zh-CN" altLang="en-US" dirty="0" smtClean="0"/>
              <a:t>地址及设备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827872"/>
              </p:ext>
            </p:extLst>
          </p:nvPr>
        </p:nvGraphicFramePr>
        <p:xfrm>
          <a:off x="1171975" y="1365163"/>
          <a:ext cx="8757635" cy="24841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1503"/>
                <a:gridCol w="970876"/>
                <a:gridCol w="970876"/>
                <a:gridCol w="970876"/>
                <a:gridCol w="970876"/>
                <a:gridCol w="970876"/>
                <a:gridCol w="970876"/>
                <a:gridCol w="970876"/>
              </a:tblGrid>
              <a:tr h="4173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虚拟地址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虚拟地址范围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权限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MMU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物理地址范围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41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kuseg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0x00000000-0x7FFFFFFF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内核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用户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~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67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kseg0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0x80000000-0x9FFFFFFF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内核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0x00000000-0x1FFFFFFF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3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kseg1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0xA0000000-0xBFFFFFFF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内核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0x00000000-0x1FFFFFFF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62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kseg2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0xC0000000-0xFFFFFFFF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内核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~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623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108436"/>
              </p:ext>
            </p:extLst>
          </p:nvPr>
        </p:nvGraphicFramePr>
        <p:xfrm>
          <a:off x="1159099" y="4185636"/>
          <a:ext cx="8384146" cy="1759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6129"/>
                <a:gridCol w="6358017"/>
              </a:tblGrid>
              <a:tr h="2932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设备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物理地址范围</a:t>
                      </a:r>
                      <a:r>
                        <a:rPr lang="en-US" altLang="zh-CN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byte)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932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片上</a:t>
                      </a:r>
                      <a:r>
                        <a:rPr lang="en-US" sz="1100" u="none" strike="noStrike">
                          <a:effectLst/>
                        </a:rPr>
                        <a:t>ROM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0x1FC00000-0x1FC00FFF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932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RAM1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0x00000000-0x003FFFFF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932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RAM2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0x00400000-0x007FFFFF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932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FLASH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0x1E000000-0x1EFFFFFF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932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串口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0x1FD003F8-0x1FD003FC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77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Rom:</a:t>
            </a:r>
            <a:r>
              <a:rPr lang="zh-CN" altLang="en-US" dirty="0" smtClean="0"/>
              <a:t>存放</a:t>
            </a:r>
            <a:r>
              <a:rPr lang="en-US" altLang="zh-CN" dirty="0" smtClean="0"/>
              <a:t>bootloader</a:t>
            </a:r>
          </a:p>
          <a:p>
            <a:r>
              <a:rPr lang="en-US" altLang="zh-CN" dirty="0" smtClean="0"/>
              <a:t>Device_Ram1</a:t>
            </a:r>
          </a:p>
          <a:p>
            <a:r>
              <a:rPr lang="en-US" altLang="zh-CN" dirty="0" smtClean="0"/>
              <a:t>Device_Ram2</a:t>
            </a:r>
          </a:p>
          <a:p>
            <a:r>
              <a:rPr lang="en-US" altLang="zh-CN" dirty="0" err="1" smtClean="0"/>
              <a:t>Device_Flash</a:t>
            </a:r>
            <a:r>
              <a:rPr lang="en-US" altLang="zh-CN" dirty="0" smtClean="0"/>
              <a:t>:</a:t>
            </a:r>
            <a:r>
              <a:rPr lang="zh-CN" altLang="en-US" dirty="0" smtClean="0"/>
              <a:t>存放</a:t>
            </a:r>
            <a:r>
              <a:rPr lang="en-US" altLang="zh-CN" dirty="0" err="1" smtClean="0"/>
              <a:t>ucore</a:t>
            </a:r>
            <a:endParaRPr lang="en-US" altLang="zh-CN" dirty="0"/>
          </a:p>
          <a:p>
            <a:r>
              <a:rPr lang="en-US" altLang="zh-CN" dirty="0" err="1" smtClean="0"/>
              <a:t>Device_COM</a:t>
            </a:r>
            <a:r>
              <a:rPr lang="zh-CN" altLang="en-US" dirty="0" smtClean="0"/>
              <a:t>：串口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：数据；串口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：状态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492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CP0</a:t>
            </a:r>
            <a:r>
              <a:rPr lang="zh-CN" altLang="en-US" dirty="0" smtClean="0"/>
              <a:t>协处理器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Status</a:t>
            </a:r>
          </a:p>
          <a:p>
            <a:r>
              <a:rPr lang="en-US" altLang="zh-CN" dirty="0" smtClean="0"/>
              <a:t>Index</a:t>
            </a:r>
          </a:p>
          <a:p>
            <a:r>
              <a:rPr lang="en-US" altLang="zh-CN" dirty="0" smtClean="0"/>
              <a:t>EntryLo0</a:t>
            </a:r>
          </a:p>
          <a:p>
            <a:r>
              <a:rPr lang="en-US" altLang="zh-CN" dirty="0" smtClean="0"/>
              <a:t>EntryLo1</a:t>
            </a:r>
          </a:p>
          <a:p>
            <a:r>
              <a:rPr lang="en-US" altLang="zh-CN" dirty="0" err="1" smtClean="0"/>
              <a:t>EntryHi</a:t>
            </a:r>
            <a:endParaRPr lang="en-US" altLang="zh-CN" dirty="0" smtClean="0"/>
          </a:p>
          <a:p>
            <a:r>
              <a:rPr lang="en-US" altLang="zh-CN" dirty="0" err="1" smtClean="0"/>
              <a:t>BadVAddr</a:t>
            </a:r>
            <a:endParaRPr lang="en-US" altLang="zh-CN" dirty="0" smtClean="0"/>
          </a:p>
          <a:p>
            <a:r>
              <a:rPr lang="en-US" altLang="zh-CN" dirty="0" smtClean="0"/>
              <a:t>Count</a:t>
            </a:r>
          </a:p>
          <a:p>
            <a:r>
              <a:rPr lang="en-US" altLang="zh-CN" dirty="0" smtClean="0"/>
              <a:t>Compare</a:t>
            </a:r>
          </a:p>
          <a:p>
            <a:r>
              <a:rPr lang="en-US" altLang="zh-CN" dirty="0" smtClean="0"/>
              <a:t>Cause</a:t>
            </a:r>
          </a:p>
          <a:p>
            <a:r>
              <a:rPr lang="en-US" altLang="zh-CN" dirty="0" smtClean="0"/>
              <a:t>EPC</a:t>
            </a:r>
          </a:p>
          <a:p>
            <a:r>
              <a:rPr lang="en-US" altLang="zh-CN" dirty="0" err="1"/>
              <a:t>EBase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292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FlashAndRam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313" y="1442434"/>
            <a:ext cx="8023538" cy="464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4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766" y="1378039"/>
            <a:ext cx="8371267" cy="500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8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282" y="772732"/>
            <a:ext cx="8822028" cy="531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5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170</Words>
  <Application>Microsoft Office PowerPoint</Application>
  <PresentationFormat>宽屏</PresentationFormat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第二周</vt:lpstr>
      <vt:lpstr>主要工作</vt:lpstr>
      <vt:lpstr>CPU的部件</vt:lpstr>
      <vt:lpstr>mm_manager:地址及设备</vt:lpstr>
      <vt:lpstr>PowerPoint 演示文稿</vt:lpstr>
      <vt:lpstr>CP0协处理器</vt:lpstr>
      <vt:lpstr>FlashAndRam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第二周</dc:title>
  <dc:creator>lx</dc:creator>
  <cp:lastModifiedBy>lx</cp:lastModifiedBy>
  <cp:revision>12</cp:revision>
  <dcterms:created xsi:type="dcterms:W3CDTF">2015-07-19T18:23:08Z</dcterms:created>
  <dcterms:modified xsi:type="dcterms:W3CDTF">2015-07-19T18:47:40Z</dcterms:modified>
</cp:coreProperties>
</file>