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7D32-1A26-446A-83D4-F63E018AF166}" type="datetimeFigureOut">
              <a:rPr lang="zh-CN" altLang="en-US" smtClean="0"/>
              <a:t>2015-07-26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8EB4-975C-47AF-A2E6-5E97D03DF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对指令集</a:t>
            </a:r>
            <a:r>
              <a:rPr lang="en-US" altLang="zh-CN" dirty="0" smtClean="0"/>
              <a:t>47</a:t>
            </a:r>
            <a:r>
              <a:rPr lang="zh-CN" altLang="en-US" dirty="0" smtClean="0"/>
              <a:t>条指令中的</a:t>
            </a:r>
            <a:r>
              <a:rPr lang="en-US" altLang="zh-CN" dirty="0" smtClean="0"/>
              <a:t>44</a:t>
            </a:r>
            <a:r>
              <a:rPr lang="zh-CN" altLang="en-US" dirty="0" smtClean="0"/>
              <a:t>条进行了测试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5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汇编指令解释程序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1690688"/>
            <a:ext cx="7547020" cy="44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ucore</a:t>
            </a:r>
            <a:r>
              <a:rPr lang="zh-CN" altLang="en-US" dirty="0" smtClean="0"/>
              <a:t>移植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学习了</a:t>
            </a:r>
            <a:r>
              <a:rPr lang="en-US" altLang="zh-CN" dirty="0" smtClean="0"/>
              <a:t>GNU</a:t>
            </a:r>
            <a:r>
              <a:rPr lang="zh-CN" altLang="en-US" dirty="0" smtClean="0"/>
              <a:t>工具链的使用</a:t>
            </a:r>
            <a:endParaRPr lang="en-US" altLang="zh-CN" dirty="0" smtClean="0"/>
          </a:p>
          <a:p>
            <a:r>
              <a:rPr lang="zh-CN" altLang="en-US" dirty="0" smtClean="0"/>
              <a:t>学习了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中安装了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，并且用</a:t>
            </a:r>
            <a:r>
              <a:rPr lang="en-US" altLang="zh-CN" dirty="0" err="1" smtClean="0"/>
              <a:t>gdb</a:t>
            </a:r>
            <a:r>
              <a:rPr lang="zh-CN" altLang="en-US" dirty="0"/>
              <a:t>查看</a:t>
            </a:r>
            <a:r>
              <a:rPr lang="zh-CN" altLang="en-US" dirty="0" smtClean="0"/>
              <a:t>了启动过程</a:t>
            </a:r>
            <a:endParaRPr lang="en-US" altLang="zh-CN" dirty="0" smtClean="0"/>
          </a:p>
          <a:p>
            <a:r>
              <a:rPr lang="zh-CN" altLang="en-US" dirty="0" smtClean="0"/>
              <a:t>学习主机和客户机的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协同调试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移植</a:t>
            </a:r>
            <a:r>
              <a:rPr lang="en-US" altLang="zh-CN" dirty="0" smtClean="0"/>
              <a:t>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里开出一个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，加载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并跳转到该入口</a:t>
            </a:r>
            <a:endParaRPr lang="en-US" altLang="zh-CN" dirty="0" smtClean="0"/>
          </a:p>
          <a:p>
            <a:r>
              <a:rPr lang="zh-CN" altLang="en-US" dirty="0" smtClean="0"/>
              <a:t>原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代码中的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不可用，要重新实现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44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第三周</vt:lpstr>
      <vt:lpstr>CPU的测试</vt:lpstr>
      <vt:lpstr>汇编指令解释程序</vt:lpstr>
      <vt:lpstr>ucore移植</vt:lpstr>
      <vt:lpstr>ucore移植lab1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第三周</dc:title>
  <dc:creator>lx</dc:creator>
  <cp:lastModifiedBy>lx</cp:lastModifiedBy>
  <cp:revision>13</cp:revision>
  <dcterms:created xsi:type="dcterms:W3CDTF">2015-07-26T15:53:59Z</dcterms:created>
  <dcterms:modified xsi:type="dcterms:W3CDTF">2015-07-26T16:15:21Z</dcterms:modified>
</cp:coreProperties>
</file>