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56D2F-7C92-4B52-B001-374A42AD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0961E-0126-4828-80A6-3918DDE9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07A0A-629A-456C-A3CB-66791C13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968F2-CF99-44F2-8170-F21F882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EB883-865C-41DF-8F3E-20B36879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1F0E-5513-449C-A1AA-B3CB19F5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7E7C9-8ED2-4A64-B4BC-7E413B02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CC8B0-163D-46CA-9480-16F77E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66E12-872F-4883-93CC-A401C568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4AF91-B370-4F72-88C5-6EE416E0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3A079E-F2CB-4006-A52D-B5DCB1DF8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CF336-2940-44E4-99C0-4CF5DA0BC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A0F9F-2B8A-4359-BF0A-242394BF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3A2C9-553D-4C96-8EF2-CDD19F34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4A20C-8307-4A19-BB0C-25CCC61B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2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1BC89-9E96-4EDA-A1F7-AFCE18CB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5B9CB-0B0F-44AB-9CCA-3DB622D7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2A50F-5FDD-4B51-A448-ED0F2DF7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12914-E5A5-4C5C-9E97-8FB9C146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21FC4-F694-47F0-88F5-E97F1D4F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3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7E88C-0BEC-4CFD-BBF8-FB02F858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46B14-92A3-4353-9C59-927421B0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3A646-1FE5-4BEA-BF4F-2049CDA0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8198C-08FB-43A6-B16D-2D47A266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BE28D-B9EB-4CB2-BE02-5F624DFF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7FA0B-4BFB-4020-87A5-05B2245E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99DF5-34E2-4688-84F1-71AC93395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C6E64-0BFD-42FB-AA0F-EBDA8DA0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593AD-83B4-459B-9FCE-46180BC3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2432D-0FB2-42BE-A449-1E8396E2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569DA-6BE0-4E55-857B-E6643A61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915A2-5907-4E2D-AA36-F2DB76CD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82D15-1757-4221-AD9E-BB3EF9B0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67CDF-5121-44D5-98F7-1B01FA67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B21ABF-76DB-480A-AFA6-F6D464BA3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417368-9EC1-4591-9A26-01EF5CEA5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CC20D-787D-4240-BD8E-9531C97B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CB690-5B16-4E80-A90D-CBF672C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38165B-7B93-4139-97CD-92F63A43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7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1531-A068-4D91-8CB2-09F2B39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2B804-6B03-44AD-AF88-15382DB6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033D7-2679-4F7B-BB92-DBDC5F53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746E00-26B4-4A44-8A79-7FDF6AC1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8E55A-3A35-484E-AF25-85F2D318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C7FE4-BDEF-4E32-88A8-A4378A47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65652-A2DC-48BD-AB22-42A3FAB9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4DE4-205F-4F16-8B65-142BA4E7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6FF21-CE28-4B74-8127-2366796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6D2A4-8CA2-47BB-9DAE-F714B271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B7983D-B0E6-4E1F-AC33-82F1421C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D41A0-F4FC-4C72-A12A-2F565CEC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C2668-E7A7-4C8A-9922-C5721FBB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657D-1A17-49D3-A4E9-29AB5DC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B6BE1-BF97-4020-8D1F-2603DD27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25C09-2780-45E0-8D25-C0635130D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9B6A3-E218-4344-B0DC-296F62E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4827E-1826-400C-8F08-180853D7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78186-347A-46AA-9D47-4F6C2CAC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A08166-ED10-41CB-9B00-82F55F3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74E62-5C6A-4DE4-8C50-6813C699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12872-098B-41EA-99EE-99A99873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B78F-C746-4DDD-A352-96430D3DFC0F}" type="datetimeFigureOut">
              <a:rPr lang="zh-CN" altLang="en-US" smtClean="0"/>
              <a:t>2018/1/31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2A00C-66FD-4C27-8B8D-E778C594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E380B-1938-4129-A98C-A864502C4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9E6D-6813-44A7-A77C-B7AC22D0B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976" y="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1.</a:t>
            </a:r>
            <a:r>
              <a:rPr lang="zh-CN" altLang="en-US" sz="4800" dirty="0"/>
              <a:t>列表页如何实现，</a:t>
            </a:r>
            <a:r>
              <a:rPr lang="en-US" altLang="zh-CN" sz="4800" dirty="0"/>
              <a:t>(</a:t>
            </a:r>
            <a:r>
              <a:rPr lang="zh-CN" altLang="en-US" sz="4800" dirty="0"/>
              <a:t>不仅仅是</a:t>
            </a:r>
            <a:r>
              <a:rPr lang="en-US" altLang="zh-CN" sz="4800" dirty="0"/>
              <a:t>ajax</a:t>
            </a:r>
            <a:r>
              <a:rPr lang="zh-CN" altLang="en-US" sz="4800" dirty="0"/>
              <a:t>请求</a:t>
            </a:r>
            <a:r>
              <a:rPr lang="en-US" altLang="zh-CN" sz="4800" dirty="0"/>
              <a:t>)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2701085"/>
            <a:ext cx="9144000" cy="1655762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ajax</a:t>
            </a:r>
            <a:r>
              <a:rPr lang="zh-CN" altLang="en-US" dirty="0"/>
              <a:t>请求数据，用</a:t>
            </a:r>
            <a:r>
              <a:rPr lang="en-US" altLang="zh-CN" dirty="0"/>
              <a:t>v-for</a:t>
            </a:r>
            <a:r>
              <a:rPr lang="zh-CN" altLang="en-US" dirty="0"/>
              <a:t>将获取到的数据遍历并渲染在页面上</a:t>
            </a:r>
          </a:p>
        </p:txBody>
      </p:sp>
    </p:spTree>
    <p:extLst>
      <p:ext uri="{BB962C8B-B14F-4D97-AF65-F5344CB8AC3E}">
        <p14:creationId xmlns:p14="http://schemas.microsoft.com/office/powerpoint/2010/main" val="1804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82" y="100386"/>
            <a:ext cx="9144000" cy="2387600"/>
          </a:xfrm>
        </p:spPr>
        <p:txBody>
          <a:bodyPr>
            <a:normAutofit/>
          </a:bodyPr>
          <a:lstStyle/>
          <a:p>
            <a:br>
              <a:rPr lang="zh-CN" altLang="en-US" sz="4800" dirty="0"/>
            </a:br>
            <a:r>
              <a:rPr lang="en-US" altLang="zh-CN" sz="4800" dirty="0"/>
              <a:t>2.</a:t>
            </a:r>
            <a:r>
              <a:rPr lang="zh-CN" altLang="en-US" sz="4800" dirty="0"/>
              <a:t>使用</a:t>
            </a:r>
            <a:r>
              <a:rPr lang="en-US" altLang="zh-CN" sz="4800" dirty="0" err="1"/>
              <a:t>Vue</a:t>
            </a:r>
            <a:r>
              <a:rPr lang="zh-CN" altLang="en-US" sz="4800" dirty="0"/>
              <a:t>如何避免每次下拉加载都重新请求数据产生的资源浪费？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82" y="2714253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在</a:t>
            </a:r>
            <a:r>
              <a:rPr lang="en-US" altLang="zh-CN" dirty="0"/>
              <a:t>v-for</a:t>
            </a:r>
            <a:r>
              <a:rPr lang="zh-CN" altLang="en-US" dirty="0"/>
              <a:t>中添加：</a:t>
            </a:r>
            <a:r>
              <a:rPr lang="en-US" altLang="zh-CN" dirty="0"/>
              <a:t>key=“obj.id”</a:t>
            </a:r>
            <a:r>
              <a:rPr lang="zh-CN" altLang="en-US" dirty="0"/>
              <a:t>，会自动根据</a:t>
            </a:r>
            <a:r>
              <a:rPr lang="en-US" altLang="zh-CN" dirty="0"/>
              <a:t>id</a:t>
            </a:r>
            <a:r>
              <a:rPr lang="zh-CN" altLang="en-US" dirty="0"/>
              <a:t>去判断页面上是否已经存在，不存在的才会重新请求</a:t>
            </a:r>
          </a:p>
        </p:txBody>
      </p:sp>
    </p:spTree>
    <p:extLst>
      <p:ext uri="{BB962C8B-B14F-4D97-AF65-F5344CB8AC3E}">
        <p14:creationId xmlns:p14="http://schemas.microsoft.com/office/powerpoint/2010/main" val="9954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zh-CN" altLang="en-US" sz="4800" dirty="0"/>
            </a:br>
            <a:r>
              <a:rPr lang="en-US" altLang="zh-CN" sz="4800" dirty="0"/>
              <a:t>3.</a:t>
            </a:r>
            <a:r>
              <a:rPr lang="zh-CN" altLang="en-US" sz="4800" dirty="0"/>
              <a:t>如何（一个路由）同时渲染多个组件？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dirty="0"/>
              <a:t>命名视图</a:t>
            </a:r>
            <a:r>
              <a:rPr lang="en-US" altLang="zh-CN" dirty="0"/>
              <a:t>: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可以在</a:t>
            </a:r>
            <a:r>
              <a:rPr lang="en-US" altLang="zh-CN" dirty="0"/>
              <a:t>router-view</a:t>
            </a:r>
            <a:r>
              <a:rPr lang="zh-CN" altLang="en-US" dirty="0"/>
              <a:t>中通过</a:t>
            </a:r>
            <a:r>
              <a:rPr lang="en-US" altLang="zh-CN" dirty="0"/>
              <a:t>name</a:t>
            </a:r>
            <a:r>
              <a:rPr lang="zh-CN" altLang="en-US" dirty="0"/>
              <a:t>渲染出对应的组件，可以一次渲染多个组件</a:t>
            </a:r>
          </a:p>
          <a:p>
            <a:pPr algn="l"/>
            <a:r>
              <a:rPr lang="zh-CN" altLang="en-US" dirty="0"/>
              <a:t>	</a:t>
            </a:r>
          </a:p>
          <a:p>
            <a:pPr algn="l"/>
            <a:r>
              <a:rPr lang="zh-CN" altLang="en-US" dirty="0"/>
              <a:t>	</a:t>
            </a:r>
            <a:r>
              <a:rPr lang="en-US" altLang="zh-CN" dirty="0"/>
              <a:t>&lt;p&gt;            </a:t>
            </a:r>
          </a:p>
          <a:p>
            <a:pPr algn="l"/>
            <a:r>
              <a:rPr lang="en-US" altLang="zh-CN" dirty="0"/>
              <a:t>	   &lt;router-view&gt;&lt;/router-view&gt;            </a:t>
            </a:r>
          </a:p>
          <a:p>
            <a:pPr algn="l"/>
            <a:r>
              <a:rPr lang="en-US" altLang="zh-CN" dirty="0"/>
              <a:t>	   &lt;router-view name="a"&gt;&lt;/router-view&gt;            </a:t>
            </a:r>
          </a:p>
          <a:p>
            <a:pPr algn="l"/>
            <a:r>
              <a:rPr lang="en-US" altLang="zh-CN" dirty="0"/>
              <a:t>	   &lt;router-view name="b"&gt;&lt;/router-view&gt;        </a:t>
            </a:r>
          </a:p>
          <a:p>
            <a:pPr algn="l"/>
            <a:r>
              <a:rPr lang="en-US" altLang="zh-CN" dirty="0"/>
              <a:t>	&lt;/p&gt;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zh-CN" altLang="en-US" sz="4800" dirty="0"/>
            </a:br>
            <a:br>
              <a:rPr lang="en-US" altLang="zh-CN" sz="4800" dirty="0"/>
            </a:br>
            <a:r>
              <a:rPr lang="en-US" altLang="zh-CN" sz="4800" dirty="0"/>
              <a:t>4.transtion,transform,translate</a:t>
            </a:r>
            <a:r>
              <a:rPr lang="zh-CN" altLang="en-US" sz="4800" dirty="0"/>
              <a:t>三者的关系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	</a:t>
            </a:r>
            <a:r>
              <a:rPr lang="en-US" altLang="zh-CN" dirty="0" err="1"/>
              <a:t>transtion</a:t>
            </a:r>
            <a:r>
              <a:rPr lang="zh-CN" altLang="en-US" dirty="0"/>
              <a:t>（</a:t>
            </a:r>
            <a:r>
              <a:rPr lang="en-US" altLang="zh-CN" dirty="0"/>
              <a:t>css3</a:t>
            </a:r>
            <a:r>
              <a:rPr lang="zh-CN" altLang="en-US" dirty="0"/>
              <a:t>的过渡属性</a:t>
            </a:r>
            <a:r>
              <a:rPr lang="en-US" altLang="zh-CN" dirty="0"/>
              <a:t>,</a:t>
            </a:r>
            <a:r>
              <a:rPr lang="zh-CN" altLang="en-US" dirty="0"/>
              <a:t>指定过渡时间，状态</a:t>
            </a:r>
            <a:r>
              <a:rPr lang="en-US" altLang="zh-CN" dirty="0"/>
              <a:t>,</a:t>
            </a:r>
            <a:r>
              <a:rPr lang="zh-CN" altLang="en-US" dirty="0"/>
              <a:t>形式等）</a:t>
            </a:r>
            <a:r>
              <a:rPr lang="en-US" altLang="zh-CN" dirty="0"/>
              <a:t>,</a:t>
            </a:r>
          </a:p>
          <a:p>
            <a:pPr algn="l"/>
            <a:r>
              <a:rPr lang="en-US" altLang="zh-CN" dirty="0"/>
              <a:t>	transform</a:t>
            </a:r>
            <a:r>
              <a:rPr lang="zh-CN" altLang="en-US" dirty="0"/>
              <a:t>（</a:t>
            </a:r>
            <a:r>
              <a:rPr lang="en-US" altLang="zh-CN" dirty="0"/>
              <a:t>css3</a:t>
            </a:r>
            <a:r>
              <a:rPr lang="zh-CN" altLang="en-US" dirty="0"/>
              <a:t>的样式属性）</a:t>
            </a:r>
            <a:r>
              <a:rPr lang="en-US" altLang="zh-CN" dirty="0"/>
              <a:t>,</a:t>
            </a:r>
          </a:p>
          <a:p>
            <a:pPr algn="l"/>
            <a:r>
              <a:rPr lang="en-US" altLang="zh-CN" dirty="0"/>
              <a:t>	translate</a:t>
            </a:r>
            <a:r>
              <a:rPr lang="zh-CN" altLang="en-US" dirty="0"/>
              <a:t>（</a:t>
            </a:r>
            <a:r>
              <a:rPr lang="en-US" altLang="zh-CN" dirty="0"/>
              <a:t>transform</a:t>
            </a:r>
            <a:r>
              <a:rPr lang="zh-CN" altLang="en-US" dirty="0"/>
              <a:t>的属性值</a:t>
            </a:r>
            <a:r>
              <a:rPr lang="en-US" altLang="zh-CN" dirty="0"/>
              <a:t>,</a:t>
            </a:r>
            <a:r>
              <a:rPr lang="zh-CN" altLang="en-US" dirty="0"/>
              <a:t>移动变换）</a:t>
            </a:r>
          </a:p>
        </p:txBody>
      </p:sp>
    </p:spTree>
    <p:extLst>
      <p:ext uri="{BB962C8B-B14F-4D97-AF65-F5344CB8AC3E}">
        <p14:creationId xmlns:p14="http://schemas.microsoft.com/office/powerpoint/2010/main" val="6242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zh-CN" altLang="en-US" sz="4800" dirty="0"/>
            </a:br>
            <a:br>
              <a:rPr lang="en-US" altLang="zh-CN" sz="4800" dirty="0"/>
            </a:br>
            <a:r>
              <a:rPr lang="en-US" altLang="zh-CN" sz="4800" dirty="0"/>
              <a:t>5.vue</a:t>
            </a:r>
            <a:r>
              <a:rPr lang="zh-CN" altLang="en-US" sz="4800" dirty="0"/>
              <a:t>如何动态渲染组件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/>
              <a:t>:is="active"</a:t>
            </a:r>
            <a:r>
              <a:rPr lang="zh-CN" altLang="en-US" dirty="0"/>
              <a:t>会自动去找匹配的组件名</a:t>
            </a:r>
            <a:r>
              <a:rPr lang="en-US" altLang="zh-CN" dirty="0"/>
              <a:t>,</a:t>
            </a:r>
            <a:r>
              <a:rPr lang="zh-CN" altLang="en-US" dirty="0"/>
              <a:t>如果没有则不匹配</a:t>
            </a:r>
            <a:r>
              <a:rPr lang="en-US" altLang="zh-CN" dirty="0"/>
              <a:t>	</a:t>
            </a:r>
          </a:p>
          <a:p>
            <a:pPr algn="l"/>
            <a:r>
              <a:rPr lang="en-US" altLang="zh-CN" dirty="0"/>
              <a:t>data:{</a:t>
            </a:r>
            <a:r>
              <a:rPr lang="en-US" altLang="zh-CN" dirty="0" err="1"/>
              <a:t>active:'aa</a:t>
            </a:r>
            <a:r>
              <a:rPr lang="en-US" altLang="zh-CN" dirty="0"/>
              <a:t>'}</a:t>
            </a:r>
          </a:p>
          <a:p>
            <a:pPr algn="l"/>
            <a:r>
              <a:rPr lang="en-US" altLang="zh-CN" dirty="0"/>
              <a:t>methods:{change(){</a:t>
            </a:r>
            <a:r>
              <a:rPr lang="zh-CN" altLang="en-US" dirty="0"/>
              <a:t>改变</a:t>
            </a:r>
            <a:r>
              <a:rPr lang="en-US" altLang="zh-CN" dirty="0"/>
              <a:t>active</a:t>
            </a:r>
            <a:r>
              <a:rPr lang="zh-CN" altLang="en-US" dirty="0"/>
              <a:t>的值切换组件</a:t>
            </a:r>
            <a:r>
              <a:rPr lang="en-US" altLang="zh-CN" dirty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zh-CN" altLang="en-US" sz="4800" dirty="0"/>
            </a:br>
            <a:br>
              <a:rPr lang="en-US" altLang="zh-CN" sz="4800" dirty="0"/>
            </a:br>
            <a:r>
              <a:rPr lang="en-US" altLang="zh-CN" sz="4800" dirty="0"/>
              <a:t>6.vue</a:t>
            </a:r>
            <a:r>
              <a:rPr lang="zh-CN" altLang="en-US" sz="4800" dirty="0"/>
              <a:t>组件之间是怎样进行传参的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	父传子</a:t>
            </a:r>
            <a:r>
              <a:rPr lang="en-US" altLang="zh-CN" dirty="0"/>
              <a:t>---&gt;</a:t>
            </a:r>
            <a:r>
              <a:rPr lang="zh-CN" altLang="en-US" dirty="0"/>
              <a:t>通过自定义属性</a:t>
            </a:r>
            <a:r>
              <a:rPr lang="en-US" altLang="zh-CN" dirty="0"/>
              <a:t>:props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子传父</a:t>
            </a:r>
            <a:r>
              <a:rPr lang="en-US" altLang="zh-CN" dirty="0"/>
              <a:t>---&gt;</a:t>
            </a:r>
            <a:r>
              <a:rPr lang="zh-CN" altLang="en-US" dirty="0"/>
              <a:t>通过自定义事件</a:t>
            </a:r>
            <a:r>
              <a:rPr lang="en-US" altLang="zh-CN" dirty="0"/>
              <a:t>:</a:t>
            </a:r>
            <a:r>
              <a:rPr lang="zh-CN" altLang="en-US" dirty="0"/>
              <a:t>子用</a:t>
            </a:r>
            <a:r>
              <a:rPr lang="en-US" altLang="zh-CN" dirty="0" err="1"/>
              <a:t>this.$emit</a:t>
            </a:r>
            <a:r>
              <a:rPr lang="en-US" altLang="zh-CN" dirty="0"/>
              <a:t>('</a:t>
            </a:r>
            <a:r>
              <a:rPr lang="zh-CN" altLang="en-US" dirty="0"/>
              <a:t>父的自定义事件</a:t>
            </a:r>
            <a:r>
              <a:rPr lang="en-US" altLang="zh-CN" dirty="0"/>
              <a:t>',"</a:t>
            </a:r>
            <a:r>
              <a:rPr lang="zh-CN" altLang="en-US" dirty="0"/>
              <a:t>参数</a:t>
            </a:r>
            <a:r>
              <a:rPr lang="en-US" altLang="zh-CN" dirty="0"/>
              <a:t>")</a:t>
            </a:r>
            <a:r>
              <a:rPr lang="zh-CN" altLang="en-US" dirty="0"/>
              <a:t>触发父的自定义事件</a:t>
            </a:r>
            <a:r>
              <a:rPr lang="en-US" altLang="zh-CN" dirty="0"/>
              <a:t>,</a:t>
            </a:r>
            <a:r>
              <a:rPr lang="zh-CN" altLang="en-US" dirty="0"/>
              <a:t>并传递参数</a:t>
            </a:r>
            <a:r>
              <a:rPr lang="en-US" altLang="zh-CN" dirty="0"/>
              <a:t>,</a:t>
            </a:r>
            <a:r>
              <a:rPr lang="zh-CN" altLang="en-US" dirty="0"/>
              <a:t>父用事件接受参数</a:t>
            </a:r>
          </a:p>
          <a:p>
            <a:pPr algn="l"/>
            <a:r>
              <a:rPr lang="zh-CN" altLang="en-US" dirty="0"/>
              <a:t>	同级之间最好用</a:t>
            </a:r>
            <a:r>
              <a:rPr lang="en-US" altLang="zh-CN" dirty="0" err="1"/>
              <a:t>vuex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59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zh-CN" altLang="en-US" sz="4800" dirty="0"/>
            </a:br>
            <a:br>
              <a:rPr lang="en-US" altLang="zh-CN" sz="4800" dirty="0"/>
            </a:br>
            <a:r>
              <a:rPr lang="en-US" altLang="zh-CN" sz="4800" dirty="0"/>
              <a:t>7.</a:t>
            </a:r>
            <a:r>
              <a:rPr lang="zh-CN" altLang="en-US" sz="4800" dirty="0"/>
              <a:t>为什么用</a:t>
            </a:r>
            <a:r>
              <a:rPr lang="en-US" altLang="zh-CN" sz="4800" dirty="0" err="1"/>
              <a:t>Vue</a:t>
            </a:r>
            <a:r>
              <a:rPr lang="zh-CN" altLang="en-US" sz="4800" dirty="0"/>
              <a:t>框架？</a:t>
            </a:r>
            <a:r>
              <a:rPr lang="en-US" altLang="zh-CN" sz="4800" dirty="0"/>
              <a:t>---&gt;</a:t>
            </a:r>
            <a:r>
              <a:rPr lang="zh-CN" altLang="en-US" sz="4800" dirty="0"/>
              <a:t>不要只说轻量级易上手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	因为</a:t>
            </a:r>
            <a:r>
              <a:rPr lang="en-US" altLang="zh-CN" dirty="0" err="1"/>
              <a:t>vue</a:t>
            </a:r>
            <a:r>
              <a:rPr lang="zh-CN" altLang="en-US" dirty="0"/>
              <a:t>有响应式的数据绑定和组件化的开发</a:t>
            </a:r>
            <a:r>
              <a:rPr lang="en-US" altLang="zh-CN" dirty="0"/>
              <a:t>,</a:t>
            </a:r>
            <a:r>
              <a:rPr lang="zh-CN" altLang="en-US" dirty="0"/>
              <a:t>提高协作开发效率，并且还是用了虚拟</a:t>
            </a:r>
            <a:r>
              <a:rPr lang="en-US" altLang="zh-CN" dirty="0"/>
              <a:t>DOM</a:t>
            </a:r>
            <a:r>
              <a:rPr lang="zh-CN" altLang="en-US" dirty="0"/>
              <a:t>的技术，能够大大减少</a:t>
            </a:r>
            <a:r>
              <a:rPr lang="en-US" altLang="zh-CN" dirty="0"/>
              <a:t>CPU</a:t>
            </a:r>
            <a:r>
              <a:rPr lang="zh-CN" altLang="en-US" dirty="0"/>
              <a:t>的消耗</a:t>
            </a:r>
          </a:p>
          <a:p>
            <a:pPr algn="l"/>
            <a:r>
              <a:rPr lang="zh-CN" altLang="en-US" dirty="0"/>
              <a:t>	官方文档健全</a:t>
            </a:r>
          </a:p>
          <a:p>
            <a:pPr algn="l"/>
            <a:r>
              <a:rPr lang="zh-CN" altLang="en-US" dirty="0"/>
              <a:t>	语法简单，</a:t>
            </a:r>
            <a:r>
              <a:rPr lang="en-US" altLang="zh-CN" dirty="0" err="1"/>
              <a:t>api</a:t>
            </a:r>
            <a:r>
              <a:rPr lang="zh-CN" altLang="en-US" dirty="0"/>
              <a:t>在短时间内就能记住</a:t>
            </a:r>
          </a:p>
          <a:p>
            <a:pPr algn="l"/>
            <a:r>
              <a:rPr lang="zh-CN" altLang="en-US" dirty="0"/>
              <a:t>	支持复杂的企业级项目</a:t>
            </a:r>
          </a:p>
        </p:txBody>
      </p:sp>
    </p:spTree>
    <p:extLst>
      <p:ext uri="{BB962C8B-B14F-4D97-AF65-F5344CB8AC3E}">
        <p14:creationId xmlns:p14="http://schemas.microsoft.com/office/powerpoint/2010/main" val="32329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CC5-FD8E-4336-B954-E060E34A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0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zh-CN" altLang="en-US" sz="4800" dirty="0"/>
            </a:br>
            <a:br>
              <a:rPr lang="en-US" altLang="zh-CN" sz="4800" dirty="0"/>
            </a:br>
            <a:r>
              <a:rPr lang="en-US" altLang="zh-CN" sz="4800" dirty="0"/>
              <a:t>8.</a:t>
            </a:r>
            <a:r>
              <a:rPr lang="zh-CN" altLang="en-US" sz="4800" dirty="0"/>
              <a:t>你怎么理解封装？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A51E58-E98B-4488-812F-DEE20742E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28702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	封装者提供需要的参数接收并继承所有原来的对象，在这基础上添加自己想要的属性或方法</a:t>
            </a:r>
            <a:r>
              <a:rPr lang="en-US" altLang="zh-CN" dirty="0"/>
              <a:t>,</a:t>
            </a:r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使用者传需要的参数</a:t>
            </a:r>
          </a:p>
        </p:txBody>
      </p:sp>
    </p:spTree>
    <p:extLst>
      <p:ext uri="{BB962C8B-B14F-4D97-AF65-F5344CB8AC3E}">
        <p14:creationId xmlns:p14="http://schemas.microsoft.com/office/powerpoint/2010/main" val="298587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1.列表页如何实现，(不仅仅是ajax请求)</vt:lpstr>
      <vt:lpstr> 2.使用Vue如何避免每次下拉加载都重新请求数据产生的资源浪费？</vt:lpstr>
      <vt:lpstr> 3.如何（一个路由）同时渲染多个组件？</vt:lpstr>
      <vt:lpstr>  4.transtion,transform,translate三者的关系</vt:lpstr>
      <vt:lpstr>  5.vue如何动态渲染组件</vt:lpstr>
      <vt:lpstr>  6.vue组件之间是怎样进行传参的</vt:lpstr>
      <vt:lpstr>  7.为什么用Vue框架？---&gt;不要只说轻量级易上手</vt:lpstr>
      <vt:lpstr>  8.你怎么理解封装？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1.列表页如何用v-for实现出来的，(不仅仅是ajax请求)</dc:title>
  <dc:creator>ann.yang1991@outlook.com</dc:creator>
  <cp:lastModifiedBy>杨珊</cp:lastModifiedBy>
  <cp:revision>15</cp:revision>
  <dcterms:created xsi:type="dcterms:W3CDTF">2018-01-31T05:14:00Z</dcterms:created>
  <dcterms:modified xsi:type="dcterms:W3CDTF">2018-01-31T05:23:52Z</dcterms:modified>
</cp:coreProperties>
</file>