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DejaVu Sans"/>
              </a:rPr>
              <a:t>Click to edit the title </a:t>
            </a:r>
            <a:r>
              <a:rPr b="0" lang="en-US" sz="1800" spc="-1" strike="noStrike">
                <a:latin typeface="DejaVu Sans"/>
              </a:rPr>
              <a:t>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Click to edit the outline text format</a:t>
            </a:r>
            <a:endParaRPr b="0" lang="en-US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Second Outline Level</a:t>
            </a:r>
            <a:endParaRPr b="0" lang="en-US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Third Outline Level</a:t>
            </a:r>
            <a:endParaRPr b="0" lang="en-US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Fourth Outline Level</a:t>
            </a:r>
            <a:endParaRPr b="0" lang="en-US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Fifth Outline Level</a:t>
            </a:r>
            <a:endParaRPr b="0" lang="en-US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Sixth Outline Level</a:t>
            </a:r>
            <a:endParaRPr b="0" lang="en-US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Seventh Outline Level</a:t>
            </a:r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249141C-754D-4178-B7C2-51FBB2A9B4C3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A3A1FEB-803B-4207-B7AE-9AE8525F8802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2092680"/>
            <a:ext cx="12191040" cy="183528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#1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78680" y="4081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450360"/>
            <a:ext cx="9142920" cy="14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76520" y="4081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78680" y="4774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676520" y="4774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378680" y="5467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76520" y="5467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2021-04-09T21:13:50Z</dcterms:modified>
  <cp:revision>261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