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/>
          <p:nvPr/>
        </p:nvSpPr>
        <p:spPr>
          <a:xfrm>
            <a:off x="0" y="680760"/>
            <a:ext cx="12191760" cy="0"/>
          </a:xfrm>
          <a:prstGeom prst="line">
            <a:avLst/>
          </a:prstGeom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Line 2"/>
          <p:cNvSpPr/>
          <p:nvPr/>
        </p:nvSpPr>
        <p:spPr>
          <a:xfrm flipH="1">
            <a:off x="406440" y="680760"/>
            <a:ext cx="11160" cy="5876280"/>
          </a:xfrm>
          <a:prstGeom prst="line">
            <a:avLst/>
          </a:prstGeom>
          <a:ln w="19080">
            <a:solidFill>
              <a:srgbClr val="002060"/>
            </a:solidFill>
            <a:prstDash val="sysDot"/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Picture 4" descr="Problem Solving with Computational Thinkingì ëí ì´ë¯¸ì§ ê²ìê²°ê³¼"/>
          <p:cNvPicPr/>
          <p:nvPr/>
        </p:nvPicPr>
        <p:blipFill>
          <a:blip r:embed="rId2"/>
          <a:stretch/>
        </p:blipFill>
        <p:spPr>
          <a:xfrm>
            <a:off x="256320" y="6557400"/>
            <a:ext cx="299520" cy="299520"/>
          </a:xfrm>
          <a:prstGeom prst="rect">
            <a:avLst/>
          </a:prstGeom>
          <a:ln>
            <a:noFill/>
          </a:ln>
        </p:spPr>
      </p:pic>
      <p:pic>
        <p:nvPicPr>
          <p:cNvPr id="41" name="Picture 4" descr="Problem Solving with Computational Thinkingì ëí ì´ë¯¸ì§ ê²ìê²°ê³¼"/>
          <p:cNvPicPr/>
          <p:nvPr/>
        </p:nvPicPr>
        <p:blipFill>
          <a:blip r:embed="rId3"/>
          <a:stretch/>
        </p:blipFill>
        <p:spPr>
          <a:xfrm>
            <a:off x="107640" y="60480"/>
            <a:ext cx="619560" cy="61956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611640" y="6476040"/>
            <a:ext cx="6471000" cy="3808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Foundations of Algorithms 5</a:t>
            </a:r>
            <a:r>
              <a:rPr b="0" lang="en-US" sz="1400" spc="-1" strike="noStrike" baseline="30000">
                <a:solidFill>
                  <a:srgbClr val="002060"/>
                </a:solidFill>
                <a:latin typeface="Georgia Pro"/>
                <a:ea typeface="a디딤돌"/>
              </a:rPr>
              <a:t>th</a:t>
            </a: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 Ed. by Richard E. Neapolitan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11353680" y="0"/>
            <a:ext cx="837000" cy="3682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327C22BB-91F5-4BC0-A479-1FB2CE7C61F8}" type="slidenum">
              <a:rPr b="0" lang="en-US" sz="1800" spc="-1" strike="noStrike">
                <a:solidFill>
                  <a:srgbClr val="808080"/>
                </a:solidFill>
                <a:latin typeface="Georgia"/>
                <a:ea typeface="a디딤돌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0" y="680760"/>
            <a:ext cx="12191760" cy="0"/>
          </a:xfrm>
          <a:prstGeom prst="line">
            <a:avLst/>
          </a:prstGeom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2"/>
          <p:cNvSpPr/>
          <p:nvPr/>
        </p:nvSpPr>
        <p:spPr>
          <a:xfrm flipH="1">
            <a:off x="406440" y="680760"/>
            <a:ext cx="11160" cy="5876280"/>
          </a:xfrm>
          <a:prstGeom prst="line">
            <a:avLst/>
          </a:prstGeom>
          <a:ln w="19080">
            <a:solidFill>
              <a:srgbClr val="002060"/>
            </a:solidFill>
            <a:prstDash val="sysDot"/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Picture 4" descr="Problem Solving with Computational Thinkingì ëí ì´ë¯¸ì§ ê²ìê²°ê³¼"/>
          <p:cNvPicPr/>
          <p:nvPr/>
        </p:nvPicPr>
        <p:blipFill>
          <a:blip r:embed="rId2"/>
          <a:stretch/>
        </p:blipFill>
        <p:spPr>
          <a:xfrm>
            <a:off x="256320" y="6557400"/>
            <a:ext cx="299520" cy="299520"/>
          </a:xfrm>
          <a:prstGeom prst="rect">
            <a:avLst/>
          </a:prstGeom>
          <a:ln>
            <a:noFill/>
          </a:ln>
        </p:spPr>
      </p:pic>
      <p:pic>
        <p:nvPicPr>
          <p:cNvPr id="85" name="Picture 4" descr="Problem Solving with Computational Thinkingì ëí ì´ë¯¸ì§ ê²ìê²°ê³¼"/>
          <p:cNvPicPr/>
          <p:nvPr/>
        </p:nvPicPr>
        <p:blipFill>
          <a:blip r:embed="rId3"/>
          <a:stretch/>
        </p:blipFill>
        <p:spPr>
          <a:xfrm>
            <a:off x="107640" y="60480"/>
            <a:ext cx="619560" cy="61956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611640" y="6476040"/>
            <a:ext cx="6471000" cy="3808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Foundations of Algorithms 5</a:t>
            </a:r>
            <a:r>
              <a:rPr b="0" lang="en-US" sz="1400" spc="-1" strike="noStrike" baseline="30000">
                <a:solidFill>
                  <a:srgbClr val="002060"/>
                </a:solidFill>
                <a:latin typeface="Georgia Pro"/>
                <a:ea typeface="a디딤돌"/>
              </a:rPr>
              <a:t>th</a:t>
            </a: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 Ed. by Richard E. Neapolitan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11353680" y="0"/>
            <a:ext cx="837000" cy="3682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49ECAB29-CF84-47A4-91B9-E295B00C69F1}" type="slidenum">
              <a:rPr b="0" lang="en-US" sz="1800" spc="-1" strike="noStrike">
                <a:solidFill>
                  <a:srgbClr val="808080"/>
                </a:solidFill>
                <a:latin typeface="Georgia"/>
                <a:ea typeface="a디딤돌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그림 13" descr="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0" y="2092680"/>
            <a:ext cx="12191040" cy="183528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Aft>
                <a:spcPts val="1199"/>
              </a:spcAft>
            </a:pPr>
            <a:r>
              <a:rPr b="1" lang="ko-KR" sz="5400" spc="-1" strike="noStrike">
                <a:solidFill>
                  <a:srgbClr val="ff0000"/>
                </a:solidFill>
                <a:latin typeface="Georgia"/>
                <a:ea typeface="a디딤돌"/>
              </a:rPr>
              <a:t>알고리즘 실습 과제 </a:t>
            </a:r>
            <a:r>
              <a:rPr b="1" lang="en-US" sz="5400" spc="-1" strike="noStrike">
                <a:solidFill>
                  <a:srgbClr val="ff0000"/>
                </a:solidFill>
                <a:latin typeface="Georgia"/>
                <a:ea typeface="a디딤돌"/>
              </a:rPr>
              <a:t>#2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378680" y="4081320"/>
            <a:ext cx="7812360" cy="6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컴퓨터학부 글로벌소프트웨어융합전공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523880" y="450360"/>
            <a:ext cx="9142920" cy="14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2060"/>
                </a:solidFill>
                <a:latin typeface="Georgia"/>
                <a:ea typeface="a디딤돌"/>
              </a:rPr>
              <a:t>2021</a:t>
            </a:r>
            <a:r>
              <a:rPr b="0" lang="ko-KR" sz="4400" spc="-1" strike="noStrike">
                <a:solidFill>
                  <a:srgbClr val="002060"/>
                </a:solidFill>
                <a:latin typeface="Georgia"/>
                <a:ea typeface="a디딤돌"/>
              </a:rPr>
              <a:t>년 </a:t>
            </a:r>
            <a:r>
              <a:rPr b="0" lang="en-US" sz="4400" spc="-1" strike="noStrike">
                <a:solidFill>
                  <a:srgbClr val="002060"/>
                </a:solidFill>
                <a:latin typeface="Georgia"/>
                <a:ea typeface="a디딤돌"/>
              </a:rPr>
              <a:t>1</a:t>
            </a:r>
            <a:r>
              <a:rPr b="0" lang="ko-KR" sz="4400" spc="-1" strike="noStrike">
                <a:solidFill>
                  <a:srgbClr val="002060"/>
                </a:solidFill>
                <a:latin typeface="Georgia"/>
                <a:ea typeface="a디딤돌"/>
              </a:rPr>
              <a:t>학기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1676520" y="4081320"/>
            <a:ext cx="2701080" cy="6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소속</a:t>
            </a: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: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4378680" y="4774320"/>
            <a:ext cx="7812360" cy="6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2019117662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1676520" y="4774320"/>
            <a:ext cx="2701080" cy="6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학번</a:t>
            </a: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: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4378680" y="5467320"/>
            <a:ext cx="7812360" cy="6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박수환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4" name="CustomShape 8"/>
          <p:cNvSpPr/>
          <p:nvPr/>
        </p:nvSpPr>
        <p:spPr>
          <a:xfrm>
            <a:off x="1676520" y="5467320"/>
            <a:ext cx="2701080" cy="6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이름</a:t>
            </a: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: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0"/>
            <a:ext cx="1051452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알고리즘 실습 과제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824760"/>
            <a:ext cx="10514520" cy="53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문제 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#HW.2.1 </a:t>
            </a: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차대값과 차소값 찾기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rcRect l="9701" t="20647" r="10568" b="10280"/>
          <a:stretch/>
        </p:blipFill>
        <p:spPr>
          <a:xfrm>
            <a:off x="1224000" y="1440000"/>
            <a:ext cx="9719280" cy="473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0"/>
            <a:ext cx="1051452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알고리즘 실습 과제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38080" y="824760"/>
            <a:ext cx="10514520" cy="53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문제 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#HW.2.2 </a:t>
            </a: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피보나치 수열의 항 구하기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rcRect l="9110" t="20647" r="8205" b="10280"/>
          <a:stretch/>
        </p:blipFill>
        <p:spPr>
          <a:xfrm>
            <a:off x="1152000" y="1440000"/>
            <a:ext cx="10079280" cy="473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2896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2021-01-20T07:35:49Z</dcterms:created>
  <dc:creator>joonion@gmail.com</dc:creator>
  <dc:description/>
  <dc:language>ko-KR</dc:language>
  <cp:lastModifiedBy/>
  <dcterms:modified xsi:type="dcterms:W3CDTF">2021-03-17T21:52:09Z</dcterms:modified>
  <cp:revision>264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