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8800" cy="298800"/>
          </a:xfrm>
          <a:prstGeom prst="rect">
            <a:avLst/>
          </a:prstGeom>
          <a:ln>
            <a:noFill/>
          </a:ln>
        </p:spPr>
      </p:pic>
      <p:pic>
        <p:nvPicPr>
          <p:cNvPr id="41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8840" cy="61884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611640" y="6476040"/>
            <a:ext cx="6470280" cy="3801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1353680" y="0"/>
            <a:ext cx="836280" cy="367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0388C5F-1AD0-439C-BF1B-93E92388663C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8800" cy="29880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8840" cy="61884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611640" y="6476040"/>
            <a:ext cx="6470280" cy="3801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1353680" y="0"/>
            <a:ext cx="836280" cy="367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61A8B7CF-AB90-422D-867C-33201199ECC4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그림 13" descr=""/>
          <p:cNvPicPr/>
          <p:nvPr/>
        </p:nvPicPr>
        <p:blipFill>
          <a:blip r:embed="rId1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0" y="2092680"/>
            <a:ext cx="12190320" cy="183456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b="1" lang="ko-KR" sz="5400" spc="-1" strike="noStrike">
                <a:solidFill>
                  <a:srgbClr val="ff0000"/>
                </a:solidFill>
                <a:latin typeface="Georgia"/>
                <a:ea typeface="a디딤돌"/>
              </a:rPr>
              <a:t>알고리즘 실습 과제 </a:t>
            </a:r>
            <a:r>
              <a:rPr b="1" lang="en-US" sz="5400" spc="-1" strike="noStrike">
                <a:solidFill>
                  <a:srgbClr val="ff0000"/>
                </a:solidFill>
                <a:latin typeface="Georgia"/>
                <a:ea typeface="a디딤돌"/>
              </a:rPr>
              <a:t>#2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378680" y="4081320"/>
            <a:ext cx="7811640" cy="6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컴퓨터학부 글로벌소프트웨어융합전공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523880" y="450360"/>
            <a:ext cx="9142200" cy="14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2021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년 </a:t>
            </a: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학기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676520" y="4081320"/>
            <a:ext cx="2700360" cy="6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소속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378680" y="4774320"/>
            <a:ext cx="7811640" cy="6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2019117662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676520" y="4774320"/>
            <a:ext cx="2700360" cy="6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학번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4378680" y="5467320"/>
            <a:ext cx="7811640" cy="6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박수환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1676520" y="5467320"/>
            <a:ext cx="2700360" cy="6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이름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0"/>
            <a:ext cx="10513800" cy="6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824760"/>
            <a:ext cx="10513800" cy="53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#HW.2.1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제자리 숫자 찾기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0"/>
            <a:ext cx="10513800" cy="6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824760"/>
            <a:ext cx="10513800" cy="53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#HW.2.2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정렬된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차원 배열탐색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10287" t="21234" r="10956" b="9423"/>
          <a:stretch/>
        </p:blipFill>
        <p:spPr>
          <a:xfrm>
            <a:off x="1280160" y="1463040"/>
            <a:ext cx="9600480" cy="475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0"/>
            <a:ext cx="10513800" cy="6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824760"/>
            <a:ext cx="10513800" cy="53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#HW.2.3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트로미노 퍼즐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rcRect l="10288" t="22568" r="10956" b="6759"/>
          <a:stretch/>
        </p:blipFill>
        <p:spPr>
          <a:xfrm>
            <a:off x="1280160" y="1554480"/>
            <a:ext cx="9600480" cy="484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2021-01-20T07:35:49Z</dcterms:created>
  <dc:creator>joonion@gmail.com</dc:creator>
  <dc:description/>
  <dc:language>ko-KR</dc:language>
  <cp:lastModifiedBy/>
  <dcterms:modified xsi:type="dcterms:W3CDTF">2021-03-20T20:42:19Z</dcterms:modified>
  <cp:revision>265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