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AA0ED88-8355-45F5-8443-D14585468AA8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5336E72-ED58-44BE-9428-2B0F8229E3B6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0" y="2092680"/>
            <a:ext cx="12191040" cy="18352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#3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78680" y="4081320"/>
            <a:ext cx="781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3880" y="450360"/>
            <a:ext cx="9142920" cy="14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676520" y="4081320"/>
            <a:ext cx="27010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378680" y="4774320"/>
            <a:ext cx="781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676520" y="4774320"/>
            <a:ext cx="27010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378680" y="5467320"/>
            <a:ext cx="781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1676520" y="5467320"/>
            <a:ext cx="27010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#HW3.1: 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쉬트라센 행렬 곱셈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rcRect l="9539" t="22741" r="10205" b="5256"/>
          <a:stretch/>
        </p:blipFill>
        <p:spPr>
          <a:xfrm>
            <a:off x="1097640" y="1371600"/>
            <a:ext cx="9783360" cy="49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#HW3.2: 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큰 정수의 곱셈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Application>LibreOffice/6.4.6.2$Linux_X86_64 LibreOffice_project/40$Build-2</Applicat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2021-03-28T19:30:06Z</dcterms:modified>
  <cp:revision>260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