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DejaVu Sans"/>
              </a:rPr>
              <a:t>Click to edit the title text format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DejaVu Sans"/>
              </a:rPr>
              <a:t>Click to edit the outline text format</a:t>
            </a:r>
            <a:endParaRPr b="0" lang="en-US" sz="18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DejaVu Sans"/>
              </a:rPr>
              <a:t>Second Outline Level</a:t>
            </a:r>
            <a:endParaRPr b="0" lang="en-US" sz="1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DejaVu Sans"/>
              </a:rPr>
              <a:t>Third Outline Level</a:t>
            </a:r>
            <a:endParaRPr b="0" lang="en-US" sz="18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DejaVu Sans"/>
              </a:rPr>
              <a:t>Fourth Outline Level</a:t>
            </a:r>
            <a:endParaRPr b="0" lang="en-US" sz="18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DejaVu Sans"/>
              </a:rPr>
              <a:t>Fifth Outline Level</a:t>
            </a:r>
            <a:endParaRPr b="0" lang="en-US" sz="18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DejaVu Sans"/>
              </a:rPr>
              <a:t>Sixth Outline Level</a:t>
            </a:r>
            <a:endParaRPr b="0" lang="en-US" sz="18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DejaVu Sans"/>
              </a:rPr>
              <a:t>Seventh Outline Level</a:t>
            </a:r>
            <a:endParaRPr b="0" lang="en-US" sz="18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"/>
          <p:cNvSpPr/>
          <p:nvPr/>
        </p:nvSpPr>
        <p:spPr>
          <a:xfrm>
            <a:off x="0" y="680760"/>
            <a:ext cx="12191760" cy="0"/>
          </a:xfrm>
          <a:prstGeom prst="line">
            <a:avLst/>
          </a:prstGeom>
          <a:ln w="126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Line 2"/>
          <p:cNvSpPr/>
          <p:nvPr/>
        </p:nvSpPr>
        <p:spPr>
          <a:xfrm flipH="1">
            <a:off x="406440" y="680760"/>
            <a:ext cx="11160" cy="5876280"/>
          </a:xfrm>
          <a:prstGeom prst="line">
            <a:avLst/>
          </a:prstGeom>
          <a:ln w="19080">
            <a:solidFill>
              <a:srgbClr val="00206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40" name="Picture 4" descr="Problem Solving with Computational Thinkingì ëí ì´ë¯¸ì§ ê²ìê²°ê³¼"/>
          <p:cNvPicPr/>
          <p:nvPr/>
        </p:nvPicPr>
        <p:blipFill>
          <a:blip r:embed="rId2"/>
          <a:stretch/>
        </p:blipFill>
        <p:spPr>
          <a:xfrm>
            <a:off x="256320" y="6557400"/>
            <a:ext cx="299520" cy="299520"/>
          </a:xfrm>
          <a:prstGeom prst="rect">
            <a:avLst/>
          </a:prstGeom>
          <a:ln w="0">
            <a:noFill/>
          </a:ln>
        </p:spPr>
      </p:pic>
      <p:pic>
        <p:nvPicPr>
          <p:cNvPr id="41" name="Picture 4" descr="Problem Solving with Computational Thinkingì ëí ì´ë¯¸ì§ ê²ìê²°ê³¼"/>
          <p:cNvPicPr/>
          <p:nvPr/>
        </p:nvPicPr>
        <p:blipFill>
          <a:blip r:embed="rId3"/>
          <a:stretch/>
        </p:blipFill>
        <p:spPr>
          <a:xfrm>
            <a:off x="107640" y="60480"/>
            <a:ext cx="619560" cy="619560"/>
          </a:xfrm>
          <a:prstGeom prst="rect">
            <a:avLst/>
          </a:prstGeom>
          <a:ln w="0">
            <a:noFill/>
          </a:ln>
        </p:spPr>
      </p:pic>
      <p:sp>
        <p:nvSpPr>
          <p:cNvPr id="42" name="CustomShape 3"/>
          <p:cNvSpPr/>
          <p:nvPr/>
        </p:nvSpPr>
        <p:spPr>
          <a:xfrm>
            <a:off x="611640" y="6476040"/>
            <a:ext cx="6471000" cy="380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2060"/>
                </a:solidFill>
                <a:latin typeface="Georgia Pro"/>
                <a:ea typeface="a디딤돌"/>
              </a:rPr>
              <a:t>Foundations of Algorithms 5</a:t>
            </a:r>
            <a:r>
              <a:rPr b="0" lang="en-US" sz="1400" spc="-1" strike="noStrike" baseline="30000">
                <a:solidFill>
                  <a:srgbClr val="002060"/>
                </a:solidFill>
                <a:latin typeface="Georgia Pro"/>
                <a:ea typeface="a디딤돌"/>
              </a:rPr>
              <a:t>th</a:t>
            </a:r>
            <a:r>
              <a:rPr b="0" lang="en-US" sz="1400" spc="-1" strike="noStrike">
                <a:solidFill>
                  <a:srgbClr val="002060"/>
                </a:solidFill>
                <a:latin typeface="Georgia Pro"/>
                <a:ea typeface="a디딤돌"/>
              </a:rPr>
              <a:t> Ed. by Richard E. Neapolitan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11353680" y="0"/>
            <a:ext cx="837000" cy="368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41AFD9BA-29F7-437B-829A-04A835961E29}" type="slidenum">
              <a:rPr b="0" lang="en-US" sz="1800" spc="-1" strike="noStrike">
                <a:solidFill>
                  <a:srgbClr val="808080"/>
                </a:solidFill>
                <a:latin typeface="Georgia"/>
                <a:ea typeface="a디딤돌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 1"/>
          <p:cNvSpPr/>
          <p:nvPr/>
        </p:nvSpPr>
        <p:spPr>
          <a:xfrm>
            <a:off x="0" y="680760"/>
            <a:ext cx="12191760" cy="0"/>
          </a:xfrm>
          <a:prstGeom prst="line">
            <a:avLst/>
          </a:prstGeom>
          <a:ln w="126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Line 2"/>
          <p:cNvSpPr/>
          <p:nvPr/>
        </p:nvSpPr>
        <p:spPr>
          <a:xfrm flipH="1">
            <a:off x="406440" y="680760"/>
            <a:ext cx="11160" cy="5876280"/>
          </a:xfrm>
          <a:prstGeom prst="line">
            <a:avLst/>
          </a:prstGeom>
          <a:ln w="19080">
            <a:solidFill>
              <a:srgbClr val="00206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84" name="Picture 4" descr="Problem Solving with Computational Thinkingì ëí ì´ë¯¸ì§ ê²ìê²°ê³¼"/>
          <p:cNvPicPr/>
          <p:nvPr/>
        </p:nvPicPr>
        <p:blipFill>
          <a:blip r:embed="rId2"/>
          <a:stretch/>
        </p:blipFill>
        <p:spPr>
          <a:xfrm>
            <a:off x="256320" y="6557400"/>
            <a:ext cx="299520" cy="299520"/>
          </a:xfrm>
          <a:prstGeom prst="rect">
            <a:avLst/>
          </a:prstGeom>
          <a:ln w="0">
            <a:noFill/>
          </a:ln>
        </p:spPr>
      </p:pic>
      <p:pic>
        <p:nvPicPr>
          <p:cNvPr id="85" name="Picture 4" descr="Problem Solving with Computational Thinkingì ëí ì´ë¯¸ì§ ê²ìê²°ê³¼"/>
          <p:cNvPicPr/>
          <p:nvPr/>
        </p:nvPicPr>
        <p:blipFill>
          <a:blip r:embed="rId3"/>
          <a:stretch/>
        </p:blipFill>
        <p:spPr>
          <a:xfrm>
            <a:off x="107640" y="60480"/>
            <a:ext cx="619560" cy="619560"/>
          </a:xfrm>
          <a:prstGeom prst="rect">
            <a:avLst/>
          </a:prstGeom>
          <a:ln w="0"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611640" y="6476040"/>
            <a:ext cx="6471000" cy="380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2060"/>
                </a:solidFill>
                <a:latin typeface="Georgia Pro"/>
                <a:ea typeface="a디딤돌"/>
              </a:rPr>
              <a:t>Foundations of Algorithms 5</a:t>
            </a:r>
            <a:r>
              <a:rPr b="0" lang="en-US" sz="1400" spc="-1" strike="noStrike" baseline="30000">
                <a:solidFill>
                  <a:srgbClr val="002060"/>
                </a:solidFill>
                <a:latin typeface="Georgia Pro"/>
                <a:ea typeface="a디딤돌"/>
              </a:rPr>
              <a:t>th</a:t>
            </a:r>
            <a:r>
              <a:rPr b="0" lang="en-US" sz="1400" spc="-1" strike="noStrike">
                <a:solidFill>
                  <a:srgbClr val="002060"/>
                </a:solidFill>
                <a:latin typeface="Georgia Pro"/>
                <a:ea typeface="a디딤돌"/>
              </a:rPr>
              <a:t> Ed. by Richard E. Neapolitan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11353680" y="0"/>
            <a:ext cx="837000" cy="368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8401B399-39CD-4855-9245-ABA32A5F5DF5}" type="slidenum">
              <a:rPr b="0" lang="en-US" sz="1800" spc="-1" strike="noStrike">
                <a:solidFill>
                  <a:srgbClr val="808080"/>
                </a:solidFill>
                <a:latin typeface="Georgia"/>
                <a:ea typeface="a디딤돌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그림 13" descr=""/>
          <p:cNvPicPr/>
          <p:nvPr/>
        </p:nvPicPr>
        <p:blipFill>
          <a:blip r:embed="rId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sp>
        <p:nvSpPr>
          <p:cNvPr id="127" name="CustomShape 1"/>
          <p:cNvSpPr/>
          <p:nvPr/>
        </p:nvSpPr>
        <p:spPr>
          <a:xfrm>
            <a:off x="0" y="2092680"/>
            <a:ext cx="12191040" cy="1835280"/>
          </a:xfrm>
          <a:prstGeom prst="rect">
            <a:avLst/>
          </a:prstGeom>
          <a:solidFill>
            <a:srgbClr val="fff2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Aft>
                <a:spcPts val="1199"/>
              </a:spcAft>
            </a:pPr>
            <a:r>
              <a:rPr b="1" lang="ko-KR" sz="5400" spc="-1" strike="noStrike">
                <a:solidFill>
                  <a:srgbClr val="ff0000"/>
                </a:solidFill>
                <a:latin typeface="Georgia"/>
                <a:ea typeface="a디딤돌"/>
              </a:rPr>
              <a:t>알고리즘 실습 과제 </a:t>
            </a:r>
            <a:r>
              <a:rPr b="1" lang="en-US" sz="5400" spc="-1" strike="noStrike">
                <a:solidFill>
                  <a:srgbClr val="ff0000"/>
                </a:solidFill>
                <a:latin typeface="Georgia"/>
                <a:ea typeface="a디딤돌"/>
              </a:rPr>
              <a:t>#5</a:t>
            </a:r>
            <a:endParaRPr b="0" lang="en-US" sz="5400" spc="-1" strike="noStrike">
              <a:latin typeface="DejaVu Sans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378680" y="4081320"/>
            <a:ext cx="7812360" cy="69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컴퓨터학부 글로벌소프트웨어융합전공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523880" y="450360"/>
            <a:ext cx="9142920" cy="140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2060"/>
                </a:solidFill>
                <a:latin typeface="Georgia"/>
                <a:ea typeface="a디딤돌"/>
              </a:rPr>
              <a:t>2021</a:t>
            </a:r>
            <a:r>
              <a:rPr b="0" lang="ko-KR" sz="4400" spc="-1" strike="noStrike">
                <a:solidFill>
                  <a:srgbClr val="002060"/>
                </a:solidFill>
                <a:latin typeface="Georgia"/>
                <a:ea typeface="a디딤돌"/>
              </a:rPr>
              <a:t>년 </a:t>
            </a:r>
            <a:r>
              <a:rPr b="0" lang="en-US" sz="4400" spc="-1" strike="noStrike">
                <a:solidFill>
                  <a:srgbClr val="002060"/>
                </a:solidFill>
                <a:latin typeface="Georgia"/>
                <a:ea typeface="a디딤돌"/>
              </a:rPr>
              <a:t>1</a:t>
            </a:r>
            <a:r>
              <a:rPr b="0" lang="ko-KR" sz="4400" spc="-1" strike="noStrike">
                <a:solidFill>
                  <a:srgbClr val="002060"/>
                </a:solidFill>
                <a:latin typeface="Georgia"/>
                <a:ea typeface="a디딤돌"/>
              </a:rPr>
              <a:t>학기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1676520" y="4081320"/>
            <a:ext cx="2701080" cy="69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소속</a:t>
            </a:r>
            <a:r>
              <a:rPr b="0" lang="en-US" sz="3200" spc="-1" strike="noStrike">
                <a:solidFill>
                  <a:srgbClr val="002060"/>
                </a:solidFill>
                <a:latin typeface="Georgia"/>
                <a:ea typeface="a디딤돌"/>
              </a:rPr>
              <a:t>: 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4378680" y="4774320"/>
            <a:ext cx="7812360" cy="69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3200" spc="-1" strike="noStrike">
                <a:solidFill>
                  <a:srgbClr val="002060"/>
                </a:solidFill>
                <a:latin typeface="Georgia"/>
                <a:ea typeface="a디딤돌"/>
              </a:rPr>
              <a:t>2019117662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1676520" y="4774320"/>
            <a:ext cx="2701080" cy="69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학번</a:t>
            </a:r>
            <a:r>
              <a:rPr b="0" lang="en-US" sz="3200" spc="-1" strike="noStrike">
                <a:solidFill>
                  <a:srgbClr val="002060"/>
                </a:solidFill>
                <a:latin typeface="Georgia"/>
                <a:ea typeface="a디딤돌"/>
              </a:rPr>
              <a:t>: 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33" name="CustomShape 7"/>
          <p:cNvSpPr/>
          <p:nvPr/>
        </p:nvSpPr>
        <p:spPr>
          <a:xfrm>
            <a:off x="4378680" y="5467320"/>
            <a:ext cx="7812360" cy="69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5000"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박수환  </a:t>
            </a:r>
            <a:endParaRPr b="0" lang="en-US" sz="32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</p:txBody>
      </p:sp>
      <p:sp>
        <p:nvSpPr>
          <p:cNvPr id="134" name="CustomShape 8"/>
          <p:cNvSpPr/>
          <p:nvPr/>
        </p:nvSpPr>
        <p:spPr>
          <a:xfrm>
            <a:off x="1676520" y="5467320"/>
            <a:ext cx="2701080" cy="69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이름</a:t>
            </a:r>
            <a:r>
              <a:rPr b="0" lang="en-US" sz="3200" spc="-1" strike="noStrike">
                <a:solidFill>
                  <a:srgbClr val="002060"/>
                </a:solidFill>
                <a:latin typeface="Georgia"/>
                <a:ea typeface="a디딤돌"/>
              </a:rPr>
              <a:t>: </a:t>
            </a:r>
            <a:endParaRPr b="0" lang="en-US" sz="3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0"/>
            <a:ext cx="10514520" cy="66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알고리즘 실습 과제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38080" y="824760"/>
            <a:ext cx="10514520" cy="53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c00000"/>
              </a:buClr>
              <a:buFont typeface="Wingdings" charset="2"/>
              <a:buChar char=""/>
            </a:pP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문제 </a:t>
            </a: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a디딤돌"/>
              </a:rPr>
              <a:t>#HW5.1 </a:t>
            </a: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연쇄 행렬 곱셈</a:t>
            </a:r>
            <a:endParaRPr b="0" lang="en-US" sz="2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DejaVu Sans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rcRect l="9995" t="19996" r="11252" b="6662"/>
          <a:stretch/>
        </p:blipFill>
        <p:spPr>
          <a:xfrm>
            <a:off x="1322280" y="1390320"/>
            <a:ext cx="9600120" cy="502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38080" y="0"/>
            <a:ext cx="10514520" cy="66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ko-KR" sz="3200" spc="-1" strike="noStrike">
                <a:solidFill>
                  <a:srgbClr val="002060"/>
                </a:solidFill>
                <a:latin typeface="Georgia"/>
                <a:ea typeface="a디딤돌"/>
              </a:rPr>
              <a:t>알고리즘 실습 과제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38080" y="824760"/>
            <a:ext cx="10514520" cy="53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c00000"/>
              </a:buClr>
              <a:buFont typeface="Wingdings" charset="2"/>
              <a:buChar char=""/>
            </a:pP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문제</a:t>
            </a: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a디딤돌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Georgia"/>
                <a:ea typeface="a디딤돌"/>
              </a:rPr>
              <a:t>#HW5.2 </a:t>
            </a:r>
            <a:r>
              <a:rPr b="0" lang="ko-KR" sz="2800" spc="-1" strike="noStrike">
                <a:solidFill>
                  <a:srgbClr val="000000"/>
                </a:solidFill>
                <a:latin typeface="Georgia"/>
                <a:ea typeface="a디딤돌"/>
              </a:rPr>
              <a:t>최적 이진탐색트리</a:t>
            </a:r>
            <a:endParaRPr b="0" lang="en-US" sz="2800" spc="-1" strike="noStrike">
              <a:latin typeface="DejaVu Sans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rcRect l="10790" t="20131" r="10455" b="6531"/>
          <a:stretch/>
        </p:blipFill>
        <p:spPr>
          <a:xfrm>
            <a:off x="1371600" y="1371600"/>
            <a:ext cx="9600480" cy="502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3423</TotalTime>
  <Application>LibreOffice/7.0.5.2$Linux_X86_64 LibreOffice_project/00$Build-2</Application>
  <AppVersion>15.0000</AppVersion>
  <Words>136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2021-01-20T07:35:49Z</dcterms:created>
  <dc:creator>joonion@gmail.com</dc:creator>
  <dc:description/>
  <dc:language>ko-KR</dc:language>
  <cp:lastModifiedBy/>
  <dcterms:modified xsi:type="dcterms:W3CDTF">2021-04-09T21:09:47Z</dcterms:modified>
  <cp:revision>260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와이드스크린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3</vt:i4>
  </property>
</Properties>
</file>