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</a:t>
            </a:r>
            <a:r>
              <a:rPr b="0" lang="en-US" sz="4400" spc="-1" strike="noStrike">
                <a:latin typeface="DejaVu Sans"/>
              </a:rPr>
              <a:t>edit the </a:t>
            </a:r>
            <a:r>
              <a:rPr b="0" lang="en-US" sz="4400" spc="-1" strike="noStrike">
                <a:latin typeface="DejaVu Sans"/>
              </a:rPr>
              <a:t>title text </a:t>
            </a:r>
            <a:r>
              <a:rPr b="0" lang="en-US" sz="4400" spc="-1" strike="noStrike">
                <a:latin typeface="DejaVu Sans"/>
              </a:rPr>
              <a:t>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440" cy="2984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480" cy="61848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69920" cy="3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592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5D2D64B-9E71-4CF1-8B89-2E4F73E83E14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440" cy="29844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480" cy="61848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69920" cy="3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592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B71FF97-4172-4137-BF2B-4121CC0F44A7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26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440" cy="2984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480" cy="61848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11640" y="6476040"/>
            <a:ext cx="6469920" cy="3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1353680" y="0"/>
            <a:ext cx="83592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F66BA36-82D7-4BE1-B31F-F3643FB5A2E2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2092680"/>
            <a:ext cx="12189960" cy="183420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#7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78680" y="4081320"/>
            <a:ext cx="78112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523880" y="450360"/>
            <a:ext cx="9141840" cy="14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676520" y="4081320"/>
            <a:ext cx="270000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378680" y="4774320"/>
            <a:ext cx="78112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676520" y="4774320"/>
            <a:ext cx="270000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378680" y="5467320"/>
            <a:ext cx="78112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676520" y="5467320"/>
            <a:ext cx="270000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0"/>
            <a:ext cx="105134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824760"/>
            <a:ext cx="10513440" cy="53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#HW.7.1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마감기한 있는 스케줄 짜기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143000" y="1336320"/>
            <a:ext cx="8914680" cy="506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0"/>
            <a:ext cx="105134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824760"/>
            <a:ext cx="10513440" cy="53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#HW.7.2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허프만 알고리즘 구현 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477080" y="1320840"/>
            <a:ext cx="9038160" cy="46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0"/>
            <a:ext cx="105134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824760"/>
            <a:ext cx="10513440" cy="53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#HW.7.3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허프만 코드의 인코딩과 디코딩 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9937440" cy="50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</TotalTime>
  <Application>LibreOffice/7.0.5.2$Linux_X86_64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2021-05-02T22:47:53Z</dcterms:modified>
  <cp:revision>265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