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40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8080" cy="29808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611640" y="6476040"/>
            <a:ext cx="6469560" cy="379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1353680" y="0"/>
            <a:ext cx="835560" cy="366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87A4BD8-BF72-4D30-BBB3-952801B7C3FC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84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8080" cy="29808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611640" y="6476040"/>
            <a:ext cx="6469560" cy="379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1353680" y="0"/>
            <a:ext cx="835560" cy="366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D057F55-340D-4726-91B1-CF05FA53FA8C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28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8080" cy="29808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8120" cy="61812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611640" y="6476040"/>
            <a:ext cx="6469560" cy="379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11353680" y="0"/>
            <a:ext cx="835560" cy="366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65FCCD7-4CB2-4BB2-AFE2-3A1B23367D54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그림 13" descr=""/>
          <p:cNvPicPr/>
          <p:nvPr/>
        </p:nvPicPr>
        <p:blipFill>
          <a:blip r:embed="rId1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0" y="2092680"/>
            <a:ext cx="12189600" cy="1833840"/>
          </a:xfrm>
          <a:prstGeom prst="rect">
            <a:avLst/>
          </a:prstGeom>
          <a:solidFill>
            <a:srgbClr val="fff2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1199"/>
              </a:spcAft>
            </a:pPr>
            <a:r>
              <a:rPr b="1" lang="ko-KR" sz="5400" spc="-1" strike="noStrike">
                <a:solidFill>
                  <a:srgbClr val="ff0000"/>
                </a:solidFill>
                <a:latin typeface="Georgia"/>
                <a:ea typeface="a디딤돌"/>
              </a:rPr>
              <a:t>알고리즘 실습 과제 </a:t>
            </a:r>
            <a:r>
              <a:rPr b="1" lang="en-US" sz="5400" spc="-1" strike="noStrike">
                <a:solidFill>
                  <a:srgbClr val="ff0000"/>
                </a:solidFill>
                <a:latin typeface="Georgia"/>
                <a:ea typeface="a디딤돌"/>
              </a:rPr>
              <a:t>#8 </a:t>
            </a:r>
            <a:endParaRPr b="0" lang="en-US" sz="5400" spc="-1" strike="noStrike">
              <a:latin typeface="DejaVu Sans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378680" y="4081320"/>
            <a:ext cx="7810920" cy="6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컴퓨터학부 글로벌소프트웨어융합전공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523880" y="450360"/>
            <a:ext cx="9141480" cy="14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2021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년 </a:t>
            </a: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학기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676520" y="4081320"/>
            <a:ext cx="2699640" cy="6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소속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4378680" y="4774320"/>
            <a:ext cx="7810920" cy="6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2019117662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1676520" y="4774320"/>
            <a:ext cx="2699640" cy="6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학번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378680" y="5467320"/>
            <a:ext cx="7810920" cy="6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박수환  </a:t>
            </a:r>
            <a:endParaRPr b="0" lang="en-US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1676520" y="5467320"/>
            <a:ext cx="2699640" cy="6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이름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0"/>
            <a:ext cx="10513080" cy="6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38080" y="824760"/>
            <a:ext cx="10513080" cy="53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#HW.8.1 n-Queens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DejaVu Sans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828800" y="1470240"/>
            <a:ext cx="8797320" cy="447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38080" y="0"/>
            <a:ext cx="10513080" cy="6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38080" y="824760"/>
            <a:ext cx="10513080" cy="53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#HW.8.2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부분집합의 합 문제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DejaVu Sans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828800" y="1689120"/>
            <a:ext cx="8686800" cy="425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0"/>
            <a:ext cx="10513080" cy="6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38080" y="824760"/>
            <a:ext cx="10513080" cy="53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#HW.8.3 m-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색칠하기 문제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DejaVu Sans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623240" y="1600200"/>
            <a:ext cx="8892360" cy="437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4632</TotalTime>
  <Application>LibreOffice/7.0.5.2$Linux_X86_64 LibreOffice_project/00$Build-2</Application>
  <AppVersion>15.0000</AppVersion>
  <Words>136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2021-01-20T07:35:49Z</dcterms:created>
  <dc:creator>joonion@gmail.com</dc:creator>
  <dc:description/>
  <dc:language>ko-KR</dc:language>
  <cp:lastModifiedBy/>
  <dcterms:modified xsi:type="dcterms:W3CDTF">2021-05-09T12:42:27Z</dcterms:modified>
  <cp:revision>269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와이드스크린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</vt:i4>
  </property>
</Properties>
</file>