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</a:t>
            </a:r>
            <a:r>
              <a:rPr b="0" lang="en-US" sz="4400" spc="-1" strike="noStrike">
                <a:latin typeface="DejaVu Sans"/>
              </a:rPr>
              <a:t>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7360" cy="29736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7400" cy="61740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68840" cy="37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4840" cy="36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8E34464-3121-4824-92A1-258DA19B13DB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2092680"/>
            <a:ext cx="12188880" cy="183312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#9 </a:t>
            </a:r>
            <a:endParaRPr b="0" lang="en-US" sz="5400" spc="-1" strike="noStrike">
              <a:latin typeface="DejaVu Sans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378680" y="4081320"/>
            <a:ext cx="7810200" cy="6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23880" y="450360"/>
            <a:ext cx="9140760" cy="14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676520" y="4081320"/>
            <a:ext cx="2698920" cy="6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378680" y="4774320"/>
            <a:ext cx="7810200" cy="6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1676520" y="4774320"/>
            <a:ext cx="2698920" cy="6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4378680" y="5467320"/>
            <a:ext cx="7810200" cy="6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 </a:t>
            </a:r>
            <a:endParaRPr b="0" lang="en-US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1676520" y="5467320"/>
            <a:ext cx="2698920" cy="6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0"/>
            <a:ext cx="1051236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824760"/>
            <a:ext cx="10512360" cy="53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#HW.9.1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분할가능한 배낭문제와 탐욕법 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371600" y="1542240"/>
            <a:ext cx="9276480" cy="463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0"/>
            <a:ext cx="1051236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824760"/>
            <a:ext cx="10512360" cy="53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#HW.9.2 0-1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배낭문제와 동적계획법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143000" y="1491840"/>
            <a:ext cx="9734040" cy="487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0"/>
            <a:ext cx="1051236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824760"/>
            <a:ext cx="10512360" cy="53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#HW.9.3 0-1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배낭문제와 백트래킹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228320" y="1510560"/>
            <a:ext cx="9744480" cy="466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</TotalTime>
  <Application>LibreOffice/7.0.5.2$Linux_X86_64 LibreOffice_project/00$Build-2</Application>
  <AppVersion>15.0000</AppVers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2021-05-14T17:44:28Z</dcterms:modified>
  <cp:revision>275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