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</a:t>
            </a:r>
            <a:r>
              <a:rPr b="0" lang="en-US" sz="4400" spc="-1" strike="noStrike">
                <a:latin typeface="DejaVu Sans"/>
              </a:rPr>
              <a:t>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0" y="680760"/>
            <a:ext cx="12191760" cy="360"/>
          </a:xfrm>
          <a:prstGeom prst="line">
            <a:avLst/>
          </a:prstGeom>
          <a:ln w="12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Line 2"/>
          <p:cNvSpPr/>
          <p:nvPr/>
        </p:nvSpPr>
        <p:spPr>
          <a:xfrm flipH="1">
            <a:off x="406440" y="680760"/>
            <a:ext cx="11160" cy="5876280"/>
          </a:xfrm>
          <a:prstGeom prst="line">
            <a:avLst/>
          </a:prstGeom>
          <a:ln w="19080">
            <a:solidFill>
              <a:srgbClr val="00206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40" name="Picture 4" descr="Problem Solving with Computational Thinkingì ëí ì´ë¯¸ì§ ê²ìê²°ê³¼"/>
          <p:cNvPicPr/>
          <p:nvPr/>
        </p:nvPicPr>
        <p:blipFill>
          <a:blip r:embed="rId2"/>
          <a:stretch/>
        </p:blipFill>
        <p:spPr>
          <a:xfrm>
            <a:off x="256320" y="6557400"/>
            <a:ext cx="296640" cy="296640"/>
          </a:xfrm>
          <a:prstGeom prst="rect">
            <a:avLst/>
          </a:prstGeom>
          <a:ln w="0">
            <a:noFill/>
          </a:ln>
        </p:spPr>
      </p:pic>
      <p:pic>
        <p:nvPicPr>
          <p:cNvPr id="41" name="Picture 4" descr="Problem Solving with Computational Thinkingì ëí ì´ë¯¸ì§ ê²ìê²°ê³¼"/>
          <p:cNvPicPr/>
          <p:nvPr/>
        </p:nvPicPr>
        <p:blipFill>
          <a:blip r:embed="rId3"/>
          <a:stretch/>
        </p:blipFill>
        <p:spPr>
          <a:xfrm>
            <a:off x="107640" y="60480"/>
            <a:ext cx="616680" cy="616680"/>
          </a:xfrm>
          <a:prstGeom prst="rect">
            <a:avLst/>
          </a:prstGeom>
          <a:ln w="0"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611640" y="6476040"/>
            <a:ext cx="6468120" cy="37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Foundations of Algorithms 5</a:t>
            </a:r>
            <a:r>
              <a:rPr b="0" lang="en-US" sz="1400" spc="-1" strike="noStrike" baseline="30000">
                <a:solidFill>
                  <a:srgbClr val="002060"/>
                </a:solidFill>
                <a:latin typeface="Georgia Pro"/>
                <a:ea typeface="a디딤돌"/>
              </a:rPr>
              <a:t>th</a:t>
            </a: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 Ed. by Richard E. Neapolitan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1353680" y="0"/>
            <a:ext cx="834120" cy="36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A524E4A0-3810-4531-B2DF-E0C72F88AACE}" type="slidenum">
              <a:rPr b="0" lang="en-US" sz="1800" spc="-1" strike="noStrike">
                <a:solidFill>
                  <a:srgbClr val="808080"/>
                </a:solidFill>
                <a:latin typeface="Georgia"/>
                <a:ea typeface="a디딤돌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그림 13" descr=""/>
          <p:cNvPicPr/>
          <p:nvPr/>
        </p:nvPicPr>
        <p:blipFill>
          <a:blip r:embed="rId1"/>
          <a:stretch/>
        </p:blipFill>
        <p:spPr>
          <a:xfrm>
            <a:off x="0" y="0"/>
            <a:ext cx="12188160" cy="685404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2092680"/>
            <a:ext cx="12188160" cy="1832400"/>
          </a:xfrm>
          <a:prstGeom prst="rect">
            <a:avLst/>
          </a:prstGeom>
          <a:solidFill>
            <a:srgbClr val="fff2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Aft>
                <a:spcPts val="1199"/>
              </a:spcAft>
            </a:pPr>
            <a:r>
              <a:rPr b="1" lang="ko-KR" sz="5400" spc="-1" strike="noStrike">
                <a:solidFill>
                  <a:srgbClr val="ff0000"/>
                </a:solidFill>
                <a:latin typeface="Georgia"/>
                <a:ea typeface="a디딤돌"/>
              </a:rPr>
              <a:t>알고리즘 실습 과제 </a:t>
            </a:r>
            <a:r>
              <a:rPr b="1" lang="en-US" sz="5400" spc="-1" strike="noStrike">
                <a:solidFill>
                  <a:srgbClr val="ff0000"/>
                </a:solidFill>
                <a:latin typeface="Georgia"/>
                <a:ea typeface="a디딤돌"/>
              </a:rPr>
              <a:t>#10 </a:t>
            </a:r>
            <a:endParaRPr b="0" lang="en-US" sz="5400" spc="-1" strike="noStrike">
              <a:latin typeface="DejaVu Sans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378680" y="4081320"/>
            <a:ext cx="7809480" cy="68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컴퓨터학부 글로벌소프트웨어융합전공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523880" y="450360"/>
            <a:ext cx="9140040" cy="13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2060"/>
                </a:solidFill>
                <a:latin typeface="Georgia"/>
                <a:ea typeface="a디딤돌"/>
              </a:rPr>
              <a:t>2021</a:t>
            </a:r>
            <a:r>
              <a:rPr b="0" lang="ko-KR" sz="4400" spc="-1" strike="noStrike">
                <a:solidFill>
                  <a:srgbClr val="002060"/>
                </a:solidFill>
                <a:latin typeface="Georgia"/>
                <a:ea typeface="a디딤돌"/>
              </a:rPr>
              <a:t>년 </a:t>
            </a:r>
            <a:r>
              <a:rPr b="0" lang="en-US" sz="4400" spc="-1" strike="noStrike">
                <a:solidFill>
                  <a:srgbClr val="002060"/>
                </a:solidFill>
                <a:latin typeface="Georgia"/>
                <a:ea typeface="a디딤돌"/>
              </a:rPr>
              <a:t>1</a:t>
            </a:r>
            <a:r>
              <a:rPr b="0" lang="ko-KR" sz="4400" spc="-1" strike="noStrike">
                <a:solidFill>
                  <a:srgbClr val="002060"/>
                </a:solidFill>
                <a:latin typeface="Georgia"/>
                <a:ea typeface="a디딤돌"/>
              </a:rPr>
              <a:t>학기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676520" y="4081320"/>
            <a:ext cx="2698200" cy="68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소속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4378680" y="4774320"/>
            <a:ext cx="7809480" cy="68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2019117662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1676520" y="4774320"/>
            <a:ext cx="2698200" cy="68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학번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4378680" y="5467320"/>
            <a:ext cx="7809480" cy="68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4000"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박수환  </a:t>
            </a:r>
            <a:endParaRPr b="0" lang="en-US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1676520" y="5467320"/>
            <a:ext cx="2698200" cy="68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이름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0"/>
            <a:ext cx="105116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알고리즘 실습 과제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824760"/>
            <a:ext cx="10511640" cy="534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#HW.10.1 0-1 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배낭문제와 분기한정법 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DejaVu Sans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600200" y="1392120"/>
            <a:ext cx="9002160" cy="455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0"/>
            <a:ext cx="105116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알고리즘 실습 과제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824760"/>
            <a:ext cx="10511640" cy="534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#HW.10.2 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외판원 문제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(TSP)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와 동적계획법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DejaVu Sans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600200" y="1600200"/>
            <a:ext cx="8915400" cy="437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0"/>
            <a:ext cx="10511640" cy="6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알고리즘 실습 과제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824760"/>
            <a:ext cx="10511640" cy="534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#HW.10.3 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외판원 문제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(TSP)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와 분기한정법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4819</TotalTime>
  <Application>LibreOffice/7.0.6.2$Linux_X86_64 LibreOffice_project/00$Build-2</Application>
  <AppVersion>15.0000</AppVersion>
  <Words>136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2021-01-20T07:35:49Z</dcterms:created>
  <dc:creator>joonion@gmail.com</dc:creator>
  <dc:description/>
  <dc:language>ko-KR</dc:language>
  <cp:lastModifiedBy/>
  <dcterms:modified xsi:type="dcterms:W3CDTF">2021-05-19T19:12:51Z</dcterms:modified>
  <cp:revision>278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와이드스크린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</vt:i4>
  </property>
</Properties>
</file>