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349" r:id="rId6"/>
    <p:sldId id="351" r:id="rId7"/>
    <p:sldId id="258" r:id="rId8"/>
    <p:sldId id="355" r:id="rId9"/>
    <p:sldId id="350" r:id="rId10"/>
    <p:sldId id="352" r:id="rId11"/>
    <p:sldId id="353" r:id="rId12"/>
    <p:sldId id="354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6" y="121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27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9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123219" y="3414658"/>
            <a:ext cx="593029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sz="6000" b="1" dirty="0">
                <a:solidFill>
                  <a:schemeClr val="accent1"/>
                </a:solidFill>
                <a:latin typeface="Algerian" pitchFamily="82" charset="0"/>
              </a:rPr>
              <a:t>HAMES</a:t>
            </a:r>
            <a:endParaRPr lang="en-US" sz="6000" b="1" dirty="0">
              <a:solidFill>
                <a:schemeClr val="accent1"/>
              </a:solidFill>
              <a:latin typeface="Algerian" pitchFamily="82" charset="0"/>
            </a:endParaRPr>
          </a:p>
          <a:p>
            <a:pPr algn="r"/>
            <a:r>
              <a:rPr lang="en-ID" altLang="ko-KR" sz="6000" b="1" dirty="0">
                <a:solidFill>
                  <a:schemeClr val="bg1"/>
                </a:solidFill>
                <a:latin typeface="Brush Script MT" pitchFamily="66" charset="0"/>
                <a:cs typeface="Arial" pitchFamily="34" charset="0"/>
              </a:rPr>
              <a:t>Harmony Of Games</a:t>
            </a:r>
            <a:endParaRPr lang="ko-KR" altLang="en-US" sz="6000" b="1" dirty="0">
              <a:solidFill>
                <a:schemeClr val="bg1"/>
              </a:solidFill>
              <a:latin typeface="Brush Script MT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303" y="400684"/>
            <a:ext cx="623279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BURNDOWN CHART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Placeholder 53" descr="LINE_P2021112_010726.jpg"/>
          <p:cNvPicPr>
            <a:picLocks noChangeAspect="1"/>
          </p:cNvPicPr>
          <p:nvPr/>
        </p:nvPicPr>
        <p:blipFill>
          <a:blip r:embed="rId2"/>
          <a:srcRect l="632" r="632"/>
          <a:stretch>
            <a:fillRect/>
          </a:stretch>
        </p:blipFill>
        <p:spPr>
          <a:xfrm>
            <a:off x="8496301" y="1643485"/>
            <a:ext cx="3200400" cy="3200756"/>
          </a:xfrm>
          <a:prstGeom prst="ellipse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D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Program Developer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571" y="525235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Berlin Sans FB Demi" pitchFamily="34" charset="0"/>
              </a:rPr>
              <a:t>BINGO</a:t>
            </a:r>
          </a:p>
          <a:p>
            <a:pPr algn="ctr"/>
            <a:r>
              <a:rPr lang="en-ID" dirty="0">
                <a:latin typeface="Berlin Sans FB Demi" pitchFamily="34" charset="0"/>
              </a:rPr>
              <a:t>Wilson </a:t>
            </a:r>
          </a:p>
          <a:p>
            <a:pPr algn="ctr"/>
            <a:r>
              <a:rPr lang="en-ID" dirty="0">
                <a:latin typeface="Berlin Sans FB Demi" pitchFamily="34" charset="0"/>
              </a:rPr>
              <a:t>171114004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7443" y="5312229"/>
            <a:ext cx="30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Berlin Sans FB Demi" pitchFamily="34" charset="0"/>
              </a:rPr>
              <a:t>XOXO</a:t>
            </a:r>
          </a:p>
          <a:p>
            <a:pPr algn="ctr"/>
            <a:r>
              <a:rPr lang="en-ID" b="1" dirty="0">
                <a:latin typeface="Berlin Sans FB Demi" pitchFamily="34" charset="0"/>
              </a:rPr>
              <a:t>Sylvia </a:t>
            </a:r>
            <a:r>
              <a:rPr lang="en-ID" b="1" dirty="0" err="1">
                <a:latin typeface="Berlin Sans FB Demi" pitchFamily="34" charset="0"/>
              </a:rPr>
              <a:t>Dewi</a:t>
            </a:r>
            <a:r>
              <a:rPr lang="en-ID" b="1" dirty="0">
                <a:latin typeface="Berlin Sans FB Demi" pitchFamily="34" charset="0"/>
              </a:rPr>
              <a:t> </a:t>
            </a:r>
            <a:r>
              <a:rPr lang="en-ID" b="1" dirty="0" err="1">
                <a:latin typeface="Berlin Sans FB Demi" pitchFamily="34" charset="0"/>
              </a:rPr>
              <a:t>Chaiyanti</a:t>
            </a:r>
            <a:r>
              <a:rPr lang="en-ID" b="1" dirty="0">
                <a:latin typeface="Berlin Sans FB Demi" pitchFamily="34" charset="0"/>
              </a:rPr>
              <a:t> </a:t>
            </a:r>
          </a:p>
          <a:p>
            <a:pPr algn="ctr"/>
            <a:r>
              <a:rPr lang="en-ID" b="1" dirty="0">
                <a:latin typeface="Berlin Sans FB Demi" pitchFamily="34" charset="0"/>
              </a:rPr>
              <a:t>171110690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292" y="5290456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Berlin Sans FB Demi" pitchFamily="34" charset="0"/>
              </a:rPr>
              <a:t>SOS</a:t>
            </a:r>
          </a:p>
          <a:p>
            <a:pPr algn="ctr"/>
            <a:r>
              <a:rPr lang="en-ID" b="1" dirty="0">
                <a:latin typeface="Berlin Sans FB Demi" pitchFamily="34" charset="0"/>
              </a:rPr>
              <a:t>Anthony </a:t>
            </a:r>
          </a:p>
          <a:p>
            <a:pPr algn="ctr"/>
            <a:r>
              <a:rPr lang="en-ID" b="1" dirty="0">
                <a:latin typeface="Berlin Sans FB Demi" pitchFamily="34" charset="0"/>
              </a:rPr>
              <a:t>171111245</a:t>
            </a:r>
            <a:endParaRPr lang="en-US" b="1" dirty="0">
              <a:latin typeface="Berlin Sans FB Demi" pitchFamily="34" charset="0"/>
            </a:endParaRPr>
          </a:p>
        </p:txBody>
      </p:sp>
      <p:grpSp>
        <p:nvGrpSpPr>
          <p:cNvPr id="119" name="그룹 1">
            <a:extLst>
              <a:ext uri="{FF2B5EF4-FFF2-40B4-BE49-F238E27FC236}">
                <a16:creationId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248650" y="1428750"/>
            <a:ext cx="3638550" cy="3619500"/>
            <a:chOff x="8582298" y="2310847"/>
            <a:chExt cx="2026966" cy="2028775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2" name="그룹 4">
            <a:extLst>
              <a:ext uri="{FF2B5EF4-FFF2-40B4-BE49-F238E27FC236}">
                <a16:creationId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342900" y="1543050"/>
            <a:ext cx="3371850" cy="3448050"/>
            <a:chOff x="853440" y="2310847"/>
            <a:chExt cx="2026966" cy="202877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5" name="그룹 3">
            <a:extLst>
              <a:ext uri="{FF2B5EF4-FFF2-40B4-BE49-F238E27FC236}">
                <a16:creationId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324350" y="1657350"/>
            <a:ext cx="3543300" cy="3409950"/>
            <a:chOff x="4717869" y="2310847"/>
            <a:chExt cx="2026966" cy="202877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28" name="Picture Placeholder 51" descr="224145.jpg"/>
          <p:cNvPicPr>
            <a:picLocks noChangeAspect="1"/>
          </p:cNvPicPr>
          <p:nvPr/>
        </p:nvPicPr>
        <p:blipFill>
          <a:blip r:embed="rId3"/>
          <a:srcRect t="7791" b="7791"/>
          <a:stretch>
            <a:fillRect/>
          </a:stretch>
        </p:blipFill>
        <p:spPr>
          <a:xfrm>
            <a:off x="562782" y="1831531"/>
            <a:ext cx="2961468" cy="2961798"/>
          </a:xfrm>
          <a:prstGeom prst="ellipse">
            <a:avLst/>
          </a:prstGeom>
        </p:spPr>
      </p:pic>
      <p:pic>
        <p:nvPicPr>
          <p:cNvPr id="129" name="Picture Placeholder 52" descr="224148.jpg"/>
          <p:cNvPicPr>
            <a:picLocks noChangeAspect="1"/>
          </p:cNvPicPr>
          <p:nvPr/>
        </p:nvPicPr>
        <p:blipFill>
          <a:blip r:embed="rId4"/>
          <a:srcRect t="12530" b="12530"/>
          <a:stretch>
            <a:fillRect/>
          </a:stretch>
        </p:blipFill>
        <p:spPr>
          <a:xfrm>
            <a:off x="4533900" y="1751375"/>
            <a:ext cx="3143250" cy="3143601"/>
          </a:xfrm>
          <a:prstGeom prst="ellipse">
            <a:avLst/>
          </a:prstGeom>
        </p:spPr>
      </p:pic>
    </p:spTree>
  </p:cSld>
  <p:clrMapOvr>
    <a:masterClrMapping/>
  </p:clrMapOvr>
  <p:transition spd="med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E06874-5BF4-42C0-9585-4D92B033E71B}"/>
              </a:ext>
            </a:extLst>
          </p:cNvPr>
          <p:cNvGrpSpPr/>
          <p:nvPr/>
        </p:nvGrpSpPr>
        <p:grpSpPr>
          <a:xfrm>
            <a:off x="5115318" y="4135125"/>
            <a:ext cx="1952636" cy="1951635"/>
            <a:chOff x="4574848" y="1897856"/>
            <a:chExt cx="3028217" cy="3026664"/>
          </a:xfrm>
        </p:grpSpPr>
        <p:sp>
          <p:nvSpPr>
            <p:cNvPr id="127" name="Freeform: Shape 3">
              <a:extLst>
                <a:ext uri="{FF2B5EF4-FFF2-40B4-BE49-F238E27FC236}">
                  <a16:creationId xmlns:a16="http://schemas.microsoft.com/office/drawing/2014/main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4">
              <a:extLst>
                <a:ext uri="{FF2B5EF4-FFF2-40B4-BE49-F238E27FC236}">
                  <a16:creationId xmlns:a16="http://schemas.microsoft.com/office/drawing/2014/main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F7B1DF5-FCBF-48F9-963D-6570E25DDE44}"/>
              </a:ext>
            </a:extLst>
          </p:cNvPr>
          <p:cNvGrpSpPr/>
          <p:nvPr/>
        </p:nvGrpSpPr>
        <p:grpSpPr>
          <a:xfrm>
            <a:off x="2643840" y="3538233"/>
            <a:ext cx="1588486" cy="1354527"/>
            <a:chOff x="2203944" y="3086356"/>
            <a:chExt cx="1794618" cy="1530300"/>
          </a:xfrm>
        </p:grpSpPr>
        <p:sp>
          <p:nvSpPr>
            <p:cNvPr id="130" name="Freeform: Shape 10">
              <a:extLst>
                <a:ext uri="{FF2B5EF4-FFF2-40B4-BE49-F238E27FC236}">
                  <a16:creationId xmlns:a16="http://schemas.microsoft.com/office/drawing/2014/main" id="{94E4984F-9B4E-48A0-8373-5676BFA4D60B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1">
              <a:extLst>
                <a:ext uri="{FF2B5EF4-FFF2-40B4-BE49-F238E27FC236}">
                  <a16:creationId xmlns:a16="http://schemas.microsoft.com/office/drawing/2014/main" id="{1295710C-96B5-44FA-8F0A-CC36CA0551E7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2">
              <a:extLst>
                <a:ext uri="{FF2B5EF4-FFF2-40B4-BE49-F238E27FC236}">
                  <a16:creationId xmlns:a16="http://schemas.microsoft.com/office/drawing/2014/main" id="{90CDE1F1-31AB-4798-AC6C-150E2CBE3AAB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7BCFABF-65BF-435A-A192-F7E71C7069D6}"/>
              </a:ext>
            </a:extLst>
          </p:cNvPr>
          <p:cNvGrpSpPr/>
          <p:nvPr/>
        </p:nvGrpSpPr>
        <p:grpSpPr>
          <a:xfrm>
            <a:off x="4410741" y="1733806"/>
            <a:ext cx="1376272" cy="1646389"/>
            <a:chOff x="4200129" y="1047775"/>
            <a:chExt cx="1554866" cy="1860035"/>
          </a:xfrm>
        </p:grpSpPr>
        <p:sp>
          <p:nvSpPr>
            <p:cNvPr id="134" name="Freeform: Shape 6">
              <a:extLst>
                <a:ext uri="{FF2B5EF4-FFF2-40B4-BE49-F238E27FC236}">
                  <a16:creationId xmlns:a16="http://schemas.microsoft.com/office/drawing/2014/main" id="{E17C1D3F-B1C4-4006-B51D-8597ED3D1BB6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2572C5B9-05C1-4150-B887-80F74690CB1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8">
              <a:extLst>
                <a:ext uri="{FF2B5EF4-FFF2-40B4-BE49-F238E27FC236}">
                  <a16:creationId xmlns:a16="http://schemas.microsoft.com/office/drawing/2014/main" id="{C3F6DE8D-2453-4A53-8A34-1CCF7623ABCD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9">
              <a:extLst>
                <a:ext uri="{FF2B5EF4-FFF2-40B4-BE49-F238E27FC236}">
                  <a16:creationId xmlns:a16="http://schemas.microsoft.com/office/drawing/2014/main" id="{30AFF9F9-502B-4A7B-AEAD-34DFF8C839C1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22">
              <a:extLst>
                <a:ext uri="{FF2B5EF4-FFF2-40B4-BE49-F238E27FC236}">
                  <a16:creationId xmlns:a16="http://schemas.microsoft.com/office/drawing/2014/main" id="{2D67DF8B-E719-4046-8471-DB62DE2BA420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9" name="Graphic 81">
              <a:extLst>
                <a:ext uri="{FF2B5EF4-FFF2-40B4-BE49-F238E27FC236}">
                  <a16:creationId xmlns:a16="http://schemas.microsoft.com/office/drawing/2014/main" id="{18E1E7D9-0ABB-41F2-8995-620BE2B69B0E}"/>
                </a:ext>
              </a:extLst>
            </p:cNvPr>
            <p:cNvGrpSpPr/>
            <p:nvPr/>
          </p:nvGrpSpPr>
          <p:grpSpPr>
            <a:xfrm>
              <a:off x="4459237" y="2148217"/>
              <a:ext cx="1295757" cy="759592"/>
              <a:chOff x="6513334" y="1100346"/>
              <a:chExt cx="1295757" cy="759592"/>
            </a:xfrm>
            <a:solidFill>
              <a:srgbClr val="1B4760"/>
            </a:solidFill>
          </p:grpSpPr>
          <p:sp>
            <p:nvSpPr>
              <p:cNvPr id="140" name="Freeform: Shape 27">
                <a:extLst>
                  <a:ext uri="{FF2B5EF4-FFF2-40B4-BE49-F238E27FC236}">
                    <a16:creationId xmlns:a16="http://schemas.microsoft.com/office/drawing/2014/main" id="{26984A03-F675-45E0-9540-290CF7FAD11F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28">
                <a:extLst>
                  <a:ext uri="{FF2B5EF4-FFF2-40B4-BE49-F238E27FC236}">
                    <a16:creationId xmlns:a16="http://schemas.microsoft.com/office/drawing/2014/main" id="{0E38F644-785D-4E93-A1FD-C047733FE2EA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4019515-C708-4224-96AF-FB25D0CFC55C}"/>
              </a:ext>
            </a:extLst>
          </p:cNvPr>
          <p:cNvGrpSpPr/>
          <p:nvPr/>
        </p:nvGrpSpPr>
        <p:grpSpPr>
          <a:xfrm>
            <a:off x="6502757" y="1750885"/>
            <a:ext cx="1579169" cy="1635670"/>
            <a:chOff x="6563619" y="1067070"/>
            <a:chExt cx="1784092" cy="1847925"/>
          </a:xfrm>
        </p:grpSpPr>
        <p:sp>
          <p:nvSpPr>
            <p:cNvPr id="143" name="Freeform: Shape 7">
              <a:extLst>
                <a:ext uri="{FF2B5EF4-FFF2-40B4-BE49-F238E27FC236}">
                  <a16:creationId xmlns:a16="http://schemas.microsoft.com/office/drawing/2014/main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8">
              <a:extLst>
                <a:ext uri="{FF2B5EF4-FFF2-40B4-BE49-F238E27FC236}">
                  <a16:creationId xmlns:a16="http://schemas.microsoft.com/office/drawing/2014/main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5">
              <a:extLst>
                <a:ext uri="{FF2B5EF4-FFF2-40B4-BE49-F238E27FC236}">
                  <a16:creationId xmlns:a16="http://schemas.microsoft.com/office/drawing/2014/main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5EDCDF3-BEDA-4FE9-A810-59C545523737}"/>
              </a:ext>
            </a:extLst>
          </p:cNvPr>
          <p:cNvGrpSpPr/>
          <p:nvPr/>
        </p:nvGrpSpPr>
        <p:grpSpPr>
          <a:xfrm>
            <a:off x="7946663" y="3655474"/>
            <a:ext cx="1571701" cy="1274220"/>
            <a:chOff x="8213001" y="3218811"/>
            <a:chExt cx="1775655" cy="1439571"/>
          </a:xfrm>
        </p:grpSpPr>
        <p:sp>
          <p:nvSpPr>
            <p:cNvPr id="148" name="Freeform: Shape 9">
              <a:extLst>
                <a:ext uri="{FF2B5EF4-FFF2-40B4-BE49-F238E27FC236}">
                  <a16:creationId xmlns:a16="http://schemas.microsoft.com/office/drawing/2014/main" id="{0F8E2EF2-2725-4D95-89B5-65A07C3DC3F9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3">
              <a:extLst>
                <a:ext uri="{FF2B5EF4-FFF2-40B4-BE49-F238E27FC236}">
                  <a16:creationId xmlns:a16="http://schemas.microsoft.com/office/drawing/2014/main" id="{AC690DDE-8401-40A7-A9CE-182DED15F724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6">
              <a:extLst>
                <a:ext uri="{FF2B5EF4-FFF2-40B4-BE49-F238E27FC236}">
                  <a16:creationId xmlns:a16="http://schemas.microsoft.com/office/drawing/2014/main" id="{97976074-0864-4378-801A-5B1E9DDE55ED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7">
              <a:extLst>
                <a:ext uri="{FF2B5EF4-FFF2-40B4-BE49-F238E27FC236}">
                  <a16:creationId xmlns:a16="http://schemas.microsoft.com/office/drawing/2014/main" id="{1B89BF4B-C73E-484E-932D-F040988EB6E7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20">
              <a:extLst>
                <a:ext uri="{FF2B5EF4-FFF2-40B4-BE49-F238E27FC236}">
                  <a16:creationId xmlns:a16="http://schemas.microsoft.com/office/drawing/2014/main" id="{1A9CA57F-1640-4549-97DA-7A83E3DA6497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21">
              <a:extLst>
                <a:ext uri="{FF2B5EF4-FFF2-40B4-BE49-F238E27FC236}">
                  <a16:creationId xmlns:a16="http://schemas.microsoft.com/office/drawing/2014/main" id="{37B1C00E-8A7A-49A2-B226-74278DF426A6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24">
              <a:extLst>
                <a:ext uri="{FF2B5EF4-FFF2-40B4-BE49-F238E27FC236}">
                  <a16:creationId xmlns:a16="http://schemas.microsoft.com/office/drawing/2014/main" id="{4D189537-6005-4510-A25A-AB92E0EC3268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26">
              <a:extLst>
                <a:ext uri="{FF2B5EF4-FFF2-40B4-BE49-F238E27FC236}">
                  <a16:creationId xmlns:a16="http://schemas.microsoft.com/office/drawing/2014/main" id="{0E0D688D-5AA7-4707-9C2A-4923F092873D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7AA5E64-02E2-4AA1-B902-9E988F77BC13}"/>
              </a:ext>
            </a:extLst>
          </p:cNvPr>
          <p:cNvGrpSpPr/>
          <p:nvPr/>
        </p:nvGrpSpPr>
        <p:grpSpPr>
          <a:xfrm>
            <a:off x="6550351" y="5195649"/>
            <a:ext cx="1183662" cy="1040677"/>
            <a:chOff x="3983887" y="4061275"/>
            <a:chExt cx="2122406" cy="1866023"/>
          </a:xfrm>
        </p:grpSpPr>
        <p:grpSp>
          <p:nvGrpSpPr>
            <p:cNvPr id="157" name="Group 31">
              <a:extLst>
                <a:ext uri="{FF2B5EF4-FFF2-40B4-BE49-F238E27FC236}">
                  <a16:creationId xmlns:a16="http://schemas.microsoft.com/office/drawing/2014/main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0" name="Freeform 15">
                <a:extLst>
                  <a:ext uri="{FF2B5EF4-FFF2-40B4-BE49-F238E27FC236}">
                    <a16:creationId xmlns:a16="http://schemas.microsoft.com/office/drawing/2014/main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71" name="Rectangle 22">
                <a:extLst>
                  <a:ext uri="{FF2B5EF4-FFF2-40B4-BE49-F238E27FC236}">
                    <a16:creationId xmlns:a16="http://schemas.microsoft.com/office/drawing/2014/main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8" name="Group 32">
              <a:extLst>
                <a:ext uri="{FF2B5EF4-FFF2-40B4-BE49-F238E27FC236}">
                  <a16:creationId xmlns:a16="http://schemas.microsoft.com/office/drawing/2014/main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Freeform 18">
                <a:extLst>
                  <a:ext uri="{FF2B5EF4-FFF2-40B4-BE49-F238E27FC236}">
                    <a16:creationId xmlns:a16="http://schemas.microsoft.com/office/drawing/2014/main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Freeform 19">
                <a:extLst>
                  <a:ext uri="{FF2B5EF4-FFF2-40B4-BE49-F238E27FC236}">
                    <a16:creationId xmlns:a16="http://schemas.microsoft.com/office/drawing/2014/main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9" name="Group 33">
              <a:extLst>
                <a:ext uri="{FF2B5EF4-FFF2-40B4-BE49-F238E27FC236}">
                  <a16:creationId xmlns:a16="http://schemas.microsoft.com/office/drawing/2014/main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6" name="Freeform 21">
                <a:extLst>
                  <a:ext uri="{FF2B5EF4-FFF2-40B4-BE49-F238E27FC236}">
                    <a16:creationId xmlns:a16="http://schemas.microsoft.com/office/drawing/2014/main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7" name="Rectangle 22">
                <a:extLst>
                  <a:ext uri="{FF2B5EF4-FFF2-40B4-BE49-F238E27FC236}">
                    <a16:creationId xmlns:a16="http://schemas.microsoft.com/office/drawing/2014/main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0" name="Group 34">
              <a:extLst>
                <a:ext uri="{FF2B5EF4-FFF2-40B4-BE49-F238E27FC236}">
                  <a16:creationId xmlns:a16="http://schemas.microsoft.com/office/drawing/2014/main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4" name="Freeform 24">
                <a:extLst>
                  <a:ext uri="{FF2B5EF4-FFF2-40B4-BE49-F238E27FC236}">
                    <a16:creationId xmlns:a16="http://schemas.microsoft.com/office/drawing/2014/main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5" name="Rectangle 22">
                <a:extLst>
                  <a:ext uri="{FF2B5EF4-FFF2-40B4-BE49-F238E27FC236}">
                    <a16:creationId xmlns:a16="http://schemas.microsoft.com/office/drawing/2014/main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1" name="Group 35">
              <a:extLst>
                <a:ext uri="{FF2B5EF4-FFF2-40B4-BE49-F238E27FC236}">
                  <a16:creationId xmlns:a16="http://schemas.microsoft.com/office/drawing/2014/main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2" name="Freeform 27">
                <a:extLst>
                  <a:ext uri="{FF2B5EF4-FFF2-40B4-BE49-F238E27FC236}">
                    <a16:creationId xmlns:a16="http://schemas.microsoft.com/office/drawing/2014/main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2" name="Graphic 29">
            <a:extLst>
              <a:ext uri="{FF2B5EF4-FFF2-40B4-BE49-F238E27FC236}">
                <a16:creationId xmlns:a16="http://schemas.microsoft.com/office/drawing/2014/main" id="{20AA5538-38A7-4712-B484-A872F250C80B}"/>
              </a:ext>
            </a:extLst>
          </p:cNvPr>
          <p:cNvGrpSpPr/>
          <p:nvPr/>
        </p:nvGrpSpPr>
        <p:grpSpPr>
          <a:xfrm>
            <a:off x="3787989" y="2889247"/>
            <a:ext cx="4608138" cy="2206654"/>
            <a:chOff x="3496565" y="2353154"/>
            <a:chExt cx="5206119" cy="2493004"/>
          </a:xfrm>
        </p:grpSpPr>
        <p:sp>
          <p:nvSpPr>
            <p:cNvPr id="173" name="Freeform: Shape 68">
              <a:extLst>
                <a:ext uri="{FF2B5EF4-FFF2-40B4-BE49-F238E27FC236}">
                  <a16:creationId xmlns:a16="http://schemas.microsoft.com/office/drawing/2014/main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69">
              <a:extLst>
                <a:ext uri="{FF2B5EF4-FFF2-40B4-BE49-F238E27FC236}">
                  <a16:creationId xmlns:a16="http://schemas.microsoft.com/office/drawing/2014/main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70">
              <a:extLst>
                <a:ext uri="{FF2B5EF4-FFF2-40B4-BE49-F238E27FC236}">
                  <a16:creationId xmlns:a16="http://schemas.microsoft.com/office/drawing/2014/main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71">
              <a:extLst>
                <a:ext uri="{FF2B5EF4-FFF2-40B4-BE49-F238E27FC236}">
                  <a16:creationId xmlns:a16="http://schemas.microsoft.com/office/drawing/2014/main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7" name="Trapezoid 24">
            <a:extLst>
              <a:ext uri="{FF2B5EF4-FFF2-40B4-BE49-F238E27FC236}">
                <a16:creationId xmlns:a16="http://schemas.microsoft.com/office/drawing/2014/main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15200" y="424028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8" name="Oval 21">
            <a:extLst>
              <a:ext uri="{FF2B5EF4-FFF2-40B4-BE49-F238E27FC236}">
                <a16:creationId xmlns:a16="http://schemas.microsoft.com/office/drawing/2014/main" id="{7A53E0E9-E754-4A2A-8AC6-60E1EBD722C2}"/>
              </a:ext>
            </a:extLst>
          </p:cNvPr>
          <p:cNvSpPr>
            <a:spLocks noChangeAspect="1"/>
          </p:cNvSpPr>
          <p:nvPr/>
        </p:nvSpPr>
        <p:spPr>
          <a:xfrm>
            <a:off x="5181842" y="334494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0" name="Frame 1">
            <a:extLst>
              <a:ext uri="{FF2B5EF4-FFF2-40B4-BE49-F238E27FC236}">
                <a16:creationId xmlns:a16="http://schemas.microsoft.com/office/drawing/2014/main" id="{2873BB4A-2BC0-4838-933B-88BDAD00D332}"/>
              </a:ext>
            </a:extLst>
          </p:cNvPr>
          <p:cNvSpPr/>
          <p:nvPr/>
        </p:nvSpPr>
        <p:spPr>
          <a:xfrm>
            <a:off x="6672946" y="331056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C1FC98A-7B2D-4369-BE0E-3DC2C283A0E0}"/>
              </a:ext>
            </a:extLst>
          </p:cNvPr>
          <p:cNvGrpSpPr/>
          <p:nvPr/>
        </p:nvGrpSpPr>
        <p:grpSpPr>
          <a:xfrm>
            <a:off x="5690047" y="1047394"/>
            <a:ext cx="5742873" cy="963413"/>
            <a:chOff x="581181" y="3596901"/>
            <a:chExt cx="4990550" cy="963412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3C86448-D2FC-424C-B51A-6241BECE9AEC}"/>
                </a:ext>
              </a:extLst>
            </p:cNvPr>
            <p:cNvSpPr txBox="1"/>
            <p:nvPr/>
          </p:nvSpPr>
          <p:spPr>
            <a:xfrm>
              <a:off x="581181" y="3596901"/>
              <a:ext cx="257578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BRANCH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3669D6A-C0BA-4170-A95C-5ADED6B3A86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CEA9586-67CE-417C-A1F7-9A71B0E26045}"/>
              </a:ext>
            </a:extLst>
          </p:cNvPr>
          <p:cNvGrpSpPr/>
          <p:nvPr/>
        </p:nvGrpSpPr>
        <p:grpSpPr>
          <a:xfrm rot="416133">
            <a:off x="1881536" y="1710893"/>
            <a:ext cx="3410941" cy="745282"/>
            <a:chOff x="2633555" y="4560313"/>
            <a:chExt cx="2964069" cy="745281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F91D073-E2F7-40C8-B1C2-22F8A94AD0FB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1C42820-AD5C-4D83-A164-79FEC6437A00}"/>
                </a:ext>
              </a:extLst>
            </p:cNvPr>
            <p:cNvSpPr txBox="1"/>
            <p:nvPr/>
          </p:nvSpPr>
          <p:spPr>
            <a:xfrm rot="21183867">
              <a:off x="2633555" y="4782375"/>
              <a:ext cx="255386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BACKLOG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B8E527C-EA0A-4287-B12D-E0988BEF2A26}"/>
              </a:ext>
            </a:extLst>
          </p:cNvPr>
          <p:cNvGrpSpPr/>
          <p:nvPr/>
        </p:nvGrpSpPr>
        <p:grpSpPr>
          <a:xfrm>
            <a:off x="9141663" y="2057400"/>
            <a:ext cx="3050337" cy="1649834"/>
            <a:chOff x="2847594" y="2379982"/>
            <a:chExt cx="2650719" cy="1649833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4E3864B-80BE-45A4-9174-56554A9D2D70}"/>
                </a:ext>
              </a:extLst>
            </p:cNvPr>
            <p:cNvSpPr txBox="1"/>
            <p:nvPr/>
          </p:nvSpPr>
          <p:spPr>
            <a:xfrm>
              <a:off x="2922545" y="2829487"/>
              <a:ext cx="257576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en-ID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Logbook</a:t>
              </a:r>
            </a:p>
            <a:p>
              <a:pPr>
                <a:buFont typeface="Arial" charset="0"/>
                <a:buChar char="•"/>
              </a:pPr>
              <a:r>
                <a:rPr lang="en-ID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endParaRPr lang="en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charset="0"/>
                <a:buChar char="•"/>
              </a:pPr>
              <a:r>
                <a:rPr lang="en-ID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Burndown</a:t>
              </a:r>
              <a:r>
                <a:rPr lang="en-ID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Chart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3D07816-B54F-4C52-A420-B8A08E99C030}"/>
                </a:ext>
              </a:extLst>
            </p:cNvPr>
            <p:cNvSpPr txBox="1"/>
            <p:nvPr/>
          </p:nvSpPr>
          <p:spPr>
            <a:xfrm>
              <a:off x="2847594" y="2379982"/>
              <a:ext cx="255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SCRUM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51DF4C9-B68B-47C2-8B16-BA1FA5C1E019}"/>
              </a:ext>
            </a:extLst>
          </p:cNvPr>
          <p:cNvGrpSpPr/>
          <p:nvPr/>
        </p:nvGrpSpPr>
        <p:grpSpPr>
          <a:xfrm rot="19148656">
            <a:off x="609486" y="3986310"/>
            <a:ext cx="3536847" cy="908231"/>
            <a:chOff x="2524119" y="4560313"/>
            <a:chExt cx="3073505" cy="908230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A4E9EA-111B-4E0E-A344-F9705CBDE1B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7223765-ED79-4C8E-85AE-E6B1B9015922}"/>
                </a:ext>
              </a:extLst>
            </p:cNvPr>
            <p:cNvSpPr txBox="1"/>
            <p:nvPr/>
          </p:nvSpPr>
          <p:spPr>
            <a:xfrm rot="2451344">
              <a:off x="2524119" y="4637547"/>
              <a:ext cx="2553881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SCRUM PLANNING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3" name="Text Placeholder 93">
            <a:extLst>
              <a:ext uri="{FF2B5EF4-FFF2-40B4-BE49-F238E27FC236}">
                <a16:creationId xmlns:a16="http://schemas.microsoft.com/office/drawing/2014/main" id="{42B914B6-8267-471E-9E56-DD7F4CC1F29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TOPICS</a:t>
            </a:r>
            <a:endParaRPr kumimoji="0" lang="en-US" sz="4800" b="1" i="0" u="none" strike="noStrike" kern="1200" cap="all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" name="Graphic 3">
            <a:extLst>
              <a:ext uri="{FF2B5EF4-FFF2-40B4-BE49-F238E27FC236}">
                <a16:creationId xmlns:a16="http://schemas.microsoft.com/office/drawing/2014/main" id="{178D6B85-C916-4CA7-B4A3-B6528BEBD1E3}"/>
              </a:ext>
            </a:extLst>
          </p:cNvPr>
          <p:cNvGrpSpPr/>
          <p:nvPr/>
        </p:nvGrpSpPr>
        <p:grpSpPr>
          <a:xfrm rot="294171">
            <a:off x="5592267" y="5285235"/>
            <a:ext cx="3319894" cy="1207409"/>
            <a:chOff x="0" y="1211951"/>
            <a:chExt cx="12192000" cy="4434097"/>
          </a:xfrm>
        </p:grpSpPr>
        <p:sp>
          <p:nvSpPr>
            <p:cNvPr id="195" name="Freeform: Shape 92">
              <a:extLst>
                <a:ext uri="{FF2B5EF4-FFF2-40B4-BE49-F238E27FC236}">
                  <a16:creationId xmlns:a16="http://schemas.microsoft.com/office/drawing/2014/main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94">
              <a:extLst>
                <a:ext uri="{FF2B5EF4-FFF2-40B4-BE49-F238E27FC236}">
                  <a16:creationId xmlns:a16="http://schemas.microsoft.com/office/drawing/2014/main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95">
              <a:extLst>
                <a:ext uri="{FF2B5EF4-FFF2-40B4-BE49-F238E27FC236}">
                  <a16:creationId xmlns:a16="http://schemas.microsoft.com/office/drawing/2014/main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96">
              <a:extLst>
                <a:ext uri="{FF2B5EF4-FFF2-40B4-BE49-F238E27FC236}">
                  <a16:creationId xmlns:a16="http://schemas.microsoft.com/office/drawing/2014/main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97">
              <a:extLst>
                <a:ext uri="{FF2B5EF4-FFF2-40B4-BE49-F238E27FC236}">
                  <a16:creationId xmlns:a16="http://schemas.microsoft.com/office/drawing/2014/main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98">
              <a:extLst>
                <a:ext uri="{FF2B5EF4-FFF2-40B4-BE49-F238E27FC236}">
                  <a16:creationId xmlns:a16="http://schemas.microsoft.com/office/drawing/2014/main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99">
              <a:extLst>
                <a:ext uri="{FF2B5EF4-FFF2-40B4-BE49-F238E27FC236}">
                  <a16:creationId xmlns:a16="http://schemas.microsoft.com/office/drawing/2014/main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00">
              <a:extLst>
                <a:ext uri="{FF2B5EF4-FFF2-40B4-BE49-F238E27FC236}">
                  <a16:creationId xmlns:a16="http://schemas.microsoft.com/office/drawing/2014/main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101">
              <a:extLst>
                <a:ext uri="{FF2B5EF4-FFF2-40B4-BE49-F238E27FC236}">
                  <a16:creationId xmlns:a16="http://schemas.microsoft.com/office/drawing/2014/main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102">
              <a:extLst>
                <a:ext uri="{FF2B5EF4-FFF2-40B4-BE49-F238E27FC236}">
                  <a16:creationId xmlns:a16="http://schemas.microsoft.com/office/drawing/2014/main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B1DEA87-5A5F-4FFA-8934-9C26E8902D12}"/>
              </a:ext>
            </a:extLst>
          </p:cNvPr>
          <p:cNvGrpSpPr/>
          <p:nvPr/>
        </p:nvGrpSpPr>
        <p:grpSpPr>
          <a:xfrm flipH="1">
            <a:off x="4443686" y="5195649"/>
            <a:ext cx="1183662" cy="1040677"/>
            <a:chOff x="3983887" y="4061275"/>
            <a:chExt cx="2122406" cy="1866023"/>
          </a:xfrm>
        </p:grpSpPr>
        <p:grpSp>
          <p:nvGrpSpPr>
            <p:cNvPr id="206" name="Group 47">
              <a:extLst>
                <a:ext uri="{FF2B5EF4-FFF2-40B4-BE49-F238E27FC236}">
                  <a16:creationId xmlns:a16="http://schemas.microsoft.com/office/drawing/2014/main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0" name="Rectangle 22">
                <a:extLst>
                  <a:ext uri="{FF2B5EF4-FFF2-40B4-BE49-F238E27FC236}">
                    <a16:creationId xmlns:a16="http://schemas.microsoft.com/office/drawing/2014/main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7" name="Group 48">
              <a:extLst>
                <a:ext uri="{FF2B5EF4-FFF2-40B4-BE49-F238E27FC236}">
                  <a16:creationId xmlns:a16="http://schemas.microsoft.com/office/drawing/2014/main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Freeform 18">
                <a:extLst>
                  <a:ext uri="{FF2B5EF4-FFF2-40B4-BE49-F238E27FC236}">
                    <a16:creationId xmlns:a16="http://schemas.microsoft.com/office/drawing/2014/main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Freeform 19">
                <a:extLst>
                  <a:ext uri="{FF2B5EF4-FFF2-40B4-BE49-F238E27FC236}">
                    <a16:creationId xmlns:a16="http://schemas.microsoft.com/office/drawing/2014/main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8" name="Group 49">
              <a:extLst>
                <a:ext uri="{FF2B5EF4-FFF2-40B4-BE49-F238E27FC236}">
                  <a16:creationId xmlns:a16="http://schemas.microsoft.com/office/drawing/2014/main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5" name="Freeform 21">
                <a:extLst>
                  <a:ext uri="{FF2B5EF4-FFF2-40B4-BE49-F238E27FC236}">
                    <a16:creationId xmlns:a16="http://schemas.microsoft.com/office/drawing/2014/main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6" name="Rectangle 22">
                <a:extLst>
                  <a:ext uri="{FF2B5EF4-FFF2-40B4-BE49-F238E27FC236}">
                    <a16:creationId xmlns:a16="http://schemas.microsoft.com/office/drawing/2014/main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9" name="Group 50">
              <a:extLst>
                <a:ext uri="{FF2B5EF4-FFF2-40B4-BE49-F238E27FC236}">
                  <a16:creationId xmlns:a16="http://schemas.microsoft.com/office/drawing/2014/main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3" name="Freeform 24">
                <a:extLst>
                  <a:ext uri="{FF2B5EF4-FFF2-40B4-BE49-F238E27FC236}">
                    <a16:creationId xmlns:a16="http://schemas.microsoft.com/office/drawing/2014/main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4" name="Rectangle 22">
                <a:extLst>
                  <a:ext uri="{FF2B5EF4-FFF2-40B4-BE49-F238E27FC236}">
                    <a16:creationId xmlns:a16="http://schemas.microsoft.com/office/drawing/2014/main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0" name="Group 51">
              <a:extLst>
                <a:ext uri="{FF2B5EF4-FFF2-40B4-BE49-F238E27FC236}">
                  <a16:creationId xmlns:a16="http://schemas.microsoft.com/office/drawing/2014/main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27">
                <a:extLst>
                  <a:ext uri="{FF2B5EF4-FFF2-40B4-BE49-F238E27FC236}">
                    <a16:creationId xmlns:a16="http://schemas.microsoft.com/office/drawing/2014/main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2" name="Freeform 28">
                <a:extLst>
                  <a:ext uri="{FF2B5EF4-FFF2-40B4-BE49-F238E27FC236}">
                    <a16:creationId xmlns:a16="http://schemas.microsoft.com/office/drawing/2014/main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221" name="Teardrop 1">
            <a:extLst>
              <a:ext uri="{FF2B5EF4-FFF2-40B4-BE49-F238E27FC236}">
                <a16:creationId xmlns:a16="http://schemas.microsoft.com/office/drawing/2014/main" id="{C847896E-BD24-44C0-9042-AA9B5E52CAB5}"/>
              </a:ext>
            </a:extLst>
          </p:cNvPr>
          <p:cNvSpPr/>
          <p:nvPr/>
        </p:nvSpPr>
        <p:spPr>
          <a:xfrm rot="18805991">
            <a:off x="7552907" y="4331180"/>
            <a:ext cx="372569" cy="36833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0040" y="351698"/>
            <a:ext cx="582563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 PLANNING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92EAF-0DAB-4A5A-8D85-3605C01E022B}"/>
              </a:ext>
            </a:extLst>
          </p:cNvPr>
          <p:cNvSpPr txBox="1"/>
          <p:nvPr/>
        </p:nvSpPr>
        <p:spPr>
          <a:xfrm>
            <a:off x="1197856" y="1204154"/>
            <a:ext cx="194421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NO SCRUM MASTER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7E893-D798-4120-B2EC-DC9ECE7F48B0}"/>
              </a:ext>
            </a:extLst>
          </p:cNvPr>
          <p:cNvSpPr txBox="1"/>
          <p:nvPr/>
        </p:nvSpPr>
        <p:spPr>
          <a:xfrm>
            <a:off x="3859260" y="146541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WILSON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09BF5-83A3-422D-A92B-69B752906BCB}"/>
              </a:ext>
            </a:extLst>
          </p:cNvPr>
          <p:cNvSpPr txBox="1"/>
          <p:nvPr/>
        </p:nvSpPr>
        <p:spPr>
          <a:xfrm>
            <a:off x="6439013" y="143275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SYLVIA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76642-F29C-4D94-B8C9-D653D30AA0AD}"/>
              </a:ext>
            </a:extLst>
          </p:cNvPr>
          <p:cNvSpPr txBox="1"/>
          <p:nvPr/>
        </p:nvSpPr>
        <p:spPr>
          <a:xfrm>
            <a:off x="9100416" y="141642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ANTHONY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1D27B24-4DBC-4B2D-BB79-5D8CF101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93558"/>
              </p:ext>
            </p:extLst>
          </p:nvPr>
        </p:nvGraphicFramePr>
        <p:xfrm>
          <a:off x="955733" y="2038546"/>
          <a:ext cx="2348075" cy="3858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23 DES</a:t>
                      </a:r>
                      <a:r>
                        <a:rPr lang="nb-NO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nb-NO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Membuat akun github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24 DES 2020 :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Mendiskusikan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tugas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masing-masing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anggota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merencanakan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26 DES 2020 :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Mengimplementasikan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kedalam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trello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mempersiapkan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burndown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chart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55F65EE2-F59F-476D-8B8B-BC4EF61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51624"/>
              </p:ext>
            </p:extLst>
          </p:nvPr>
        </p:nvGraphicFramePr>
        <p:xfrm>
          <a:off x="3600809" y="2019812"/>
          <a:ext cx="2348075" cy="468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28 DES 2020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no 1, 3, 8 done. User Story no 5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progress. User Story no 10,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sprint backlog.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9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29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estimasi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User Story no 5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dari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 jam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menjadi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6 jam.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30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13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9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5424"/>
              </p:ext>
            </p:extLst>
          </p:nvPr>
        </p:nvGraphicFramePr>
        <p:xfrm>
          <a:off x="6245878" y="2005882"/>
          <a:ext cx="2262397" cy="412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13,19 done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4 JAN 2021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5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5,7,10,14,15,18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11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9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12 done.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806A487-301E-4DE7-9E71-C10EF80F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28857"/>
              </p:ext>
            </p:extLst>
          </p:nvPr>
        </p:nvGraphicFramePr>
        <p:xfrm>
          <a:off x="8890952" y="2022216"/>
          <a:ext cx="2348075" cy="3574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6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7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16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8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6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21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71514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12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  <a:b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</a:br>
                      <a:r>
                        <a:rPr lang="en-ID" altLang="ko-KR" sz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Semua</a:t>
                      </a:r>
                      <a:r>
                        <a:rPr lang="en-ID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User Story </a:t>
                      </a:r>
                      <a:r>
                        <a:rPr lang="en-ID" altLang="ko-KR" sz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selesai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261257" y="929763"/>
          <a:ext cx="11560628" cy="564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SPRINT</a:t>
                      </a:r>
                      <a:r>
                        <a:rPr lang="en-ID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ESTIMASI</a:t>
                      </a:r>
                      <a:r>
                        <a:rPr lang="en-ID" sz="1400" baseline="0" dirty="0"/>
                        <a:t> (JAM)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memainkan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yang </a:t>
                      </a:r>
                      <a:r>
                        <a:rPr lang="en-ID" sz="1400" baseline="0" dirty="0" err="1"/>
                        <a:t>akan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mainkan</a:t>
                      </a:r>
                      <a:r>
                        <a:rPr lang="en-ID" sz="1400" baseline="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Sangat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mengatur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tingkat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kesulitan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papan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mengisi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angka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secara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tabel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mengisi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angka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secara</a:t>
                      </a:r>
                      <a:r>
                        <a:rPr lang="en-ID" sz="1400" baseline="0" dirty="0"/>
                        <a:t> random </a:t>
                      </a:r>
                      <a:r>
                        <a:rPr lang="en-ID" sz="1400" baseline="0" dirty="0" err="1"/>
                        <a:t>dalam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memilih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angka</a:t>
                      </a:r>
                      <a:r>
                        <a:rPr lang="en-ID" sz="1400" baseline="0" dirty="0"/>
                        <a:t> yang </a:t>
                      </a:r>
                      <a:r>
                        <a:rPr lang="en-ID" sz="1400" baseline="0" dirty="0" err="1"/>
                        <a:t>akan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panggil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dalam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daftar</a:t>
                      </a:r>
                      <a:r>
                        <a:rPr lang="en-ID" sz="1400" baseline="0" dirty="0"/>
                        <a:t> score </a:t>
                      </a:r>
                      <a:r>
                        <a:rPr lang="en-ID" sz="1400" baseline="0" dirty="0" err="1"/>
                        <a:t>dalam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dokumentasi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dalam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 </a:t>
                      </a:r>
                      <a:r>
                        <a:rPr lang="en-ID" sz="1400" baseline="0" dirty="0" err="1"/>
                        <a:t>memulai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menentukan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pilihan</a:t>
                      </a:r>
                      <a:r>
                        <a:rPr lang="en-ID" sz="1400" baseline="0" dirty="0"/>
                        <a:t> X </a:t>
                      </a:r>
                      <a:r>
                        <a:rPr lang="en-ID" sz="1400" baseline="0" dirty="0" err="1"/>
                        <a:t>atau</a:t>
                      </a:r>
                      <a:r>
                        <a:rPr lang="en-ID" sz="1400" baseline="0" dirty="0"/>
                        <a:t> O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memulai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sejarah</a:t>
                      </a:r>
                      <a:r>
                        <a:rPr lang="en-ID" sz="1400" baseline="0" dirty="0"/>
                        <a:t> score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dokumentasi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cara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bermain</a:t>
                      </a:r>
                      <a:r>
                        <a:rPr lang="en-ID" sz="1400" baseline="0" dirty="0"/>
                        <a:t>  </a:t>
                      </a:r>
                      <a:r>
                        <a:rPr lang="en-ID" sz="1400" baseline="0" dirty="0" err="1"/>
                        <a:t>permaianan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 </a:t>
            </a:r>
            <a:r>
              <a:rPr lang="en-ID" sz="2800" b="1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en-ID" sz="2800" b="1" dirty="0" err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Sambungan</a:t>
            </a:r>
            <a:r>
              <a:rPr lang="en-ID" sz="2800" b="1" dirty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en-US" sz="2800" b="1" cap="all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1257" y="929763"/>
          <a:ext cx="11560628" cy="456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SPRINT</a:t>
                      </a:r>
                      <a:r>
                        <a:rPr lang="en-ID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ESTIMASI</a:t>
                      </a:r>
                      <a:r>
                        <a:rPr lang="en-ID" sz="1400" baseline="0" dirty="0"/>
                        <a:t> (JAM)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mengisi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nama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memilih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dimana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akan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menempatkan</a:t>
                      </a:r>
                      <a:r>
                        <a:rPr lang="en-ID" sz="1400" baseline="0" dirty="0"/>
                        <a:t> X </a:t>
                      </a:r>
                      <a:r>
                        <a:rPr lang="en-ID" sz="1400" baseline="0" dirty="0" err="1"/>
                        <a:t>atau</a:t>
                      </a:r>
                      <a:r>
                        <a:rPr lang="en-ID" sz="1400" baseline="0" dirty="0"/>
                        <a:t> O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memulai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menentukan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pilihan</a:t>
                      </a:r>
                      <a:r>
                        <a:rPr lang="en-ID" sz="1400" baseline="0" dirty="0"/>
                        <a:t> S </a:t>
                      </a:r>
                      <a:r>
                        <a:rPr lang="en-ID" sz="1400" baseline="0" dirty="0" err="1"/>
                        <a:t>atau</a:t>
                      </a:r>
                      <a:r>
                        <a:rPr lang="en-ID" sz="1400" baseline="0" dirty="0"/>
                        <a:t> O </a:t>
                      </a:r>
                      <a:r>
                        <a:rPr lang="en-ID" sz="1400" baseline="0" dirty="0" err="1"/>
                        <a:t>duluan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untuk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dikeluarkan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sejarah</a:t>
                      </a:r>
                      <a:r>
                        <a:rPr lang="en-ID" sz="1400" baseline="0" dirty="0"/>
                        <a:t> score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r>
                        <a:rPr lang="en-ID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dokumentasi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cara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bermain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mengisi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nama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memilih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dimana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akan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menempatkan</a:t>
                      </a:r>
                      <a:r>
                        <a:rPr lang="en-ID" sz="1400" baseline="0" dirty="0"/>
                        <a:t> S </a:t>
                      </a:r>
                      <a:r>
                        <a:rPr lang="en-ID" sz="1400" baseline="0" dirty="0" err="1"/>
                        <a:t>atau</a:t>
                      </a:r>
                      <a:r>
                        <a:rPr lang="en-ID" sz="1400" baseline="0" dirty="0"/>
                        <a:t> O </a:t>
                      </a:r>
                      <a:r>
                        <a:rPr lang="en-ID" sz="1400" baseline="0" dirty="0" err="1"/>
                        <a:t>pada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Sebagai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pemain</a:t>
                      </a:r>
                      <a:r>
                        <a:rPr lang="en-ID" sz="1400" baseline="0" dirty="0"/>
                        <a:t>, </a:t>
                      </a:r>
                      <a:r>
                        <a:rPr lang="en-ID" sz="1400" baseline="0" dirty="0" err="1"/>
                        <a:t>saya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dapat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melihat</a:t>
                      </a:r>
                      <a:r>
                        <a:rPr lang="en-ID" sz="1400" baseline="0" dirty="0"/>
                        <a:t> score </a:t>
                      </a:r>
                      <a:r>
                        <a:rPr lang="en-ID" sz="1400" baseline="0" dirty="0" err="1"/>
                        <a:t>sementara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sewaktu</a:t>
                      </a:r>
                      <a:r>
                        <a:rPr lang="en-ID" sz="1400" baseline="0" dirty="0"/>
                        <a:t> </a:t>
                      </a:r>
                      <a:r>
                        <a:rPr lang="en-ID" sz="1400" baseline="0" dirty="0" err="1"/>
                        <a:t>permainan</a:t>
                      </a:r>
                      <a:r>
                        <a:rPr lang="en-ID" sz="1400" baseline="0" dirty="0"/>
                        <a:t> SOS </a:t>
                      </a:r>
                      <a:r>
                        <a:rPr lang="en-ID" sz="1400" baseline="0" dirty="0" err="1"/>
                        <a:t>berlangsung</a:t>
                      </a:r>
                      <a:r>
                        <a:rPr lang="en-ID" sz="1400" baseline="0" dirty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1454471"/>
          <a:ext cx="8702040" cy="16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0965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Definition of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7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70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3978" y="190885"/>
            <a:ext cx="665118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DEFINITION OF DONE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425" y="253727"/>
            <a:ext cx="284885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BRANCH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DBE2775C-BEFB-4FBB-992F-FCB9F5E4ED16}"/>
              </a:ext>
            </a:extLst>
          </p:cNvPr>
          <p:cNvSpPr txBox="1">
            <a:spLocks/>
          </p:cNvSpPr>
          <p:nvPr/>
        </p:nvSpPr>
        <p:spPr>
          <a:xfrm>
            <a:off x="849816" y="3007820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MAIN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자유형 115">
            <a:extLst>
              <a:ext uri="{FF2B5EF4-FFF2-40B4-BE49-F238E27FC236}">
                <a16:creationId xmlns:a16="http://schemas.microsoft.com/office/drawing/2014/main" id="{5029CBE0-1654-469E-8A9E-7897CC0C9872}"/>
              </a:ext>
            </a:extLst>
          </p:cNvPr>
          <p:cNvSpPr/>
          <p:nvPr/>
        </p:nvSpPr>
        <p:spPr>
          <a:xfrm>
            <a:off x="1929817" y="2730528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자유형 116">
            <a:extLst>
              <a:ext uri="{FF2B5EF4-FFF2-40B4-BE49-F238E27FC236}">
                <a16:creationId xmlns:a16="http://schemas.microsoft.com/office/drawing/2014/main" id="{75137C04-DC42-4819-B95F-B620BFABBABF}"/>
              </a:ext>
            </a:extLst>
          </p:cNvPr>
          <p:cNvSpPr/>
          <p:nvPr/>
        </p:nvSpPr>
        <p:spPr>
          <a:xfrm>
            <a:off x="6021888" y="2211963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8" name="자유형 117">
            <a:extLst>
              <a:ext uri="{FF2B5EF4-FFF2-40B4-BE49-F238E27FC236}">
                <a16:creationId xmlns:a16="http://schemas.microsoft.com/office/drawing/2014/main" id="{CCDEACA3-E76E-4689-973A-53D0343EFA4D}"/>
              </a:ext>
            </a:extLst>
          </p:cNvPr>
          <p:cNvSpPr/>
          <p:nvPr/>
        </p:nvSpPr>
        <p:spPr>
          <a:xfrm>
            <a:off x="4675304" y="2730529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9" name="자유형 118">
            <a:extLst>
              <a:ext uri="{FF2B5EF4-FFF2-40B4-BE49-F238E27FC236}">
                <a16:creationId xmlns:a16="http://schemas.microsoft.com/office/drawing/2014/main" id="{EE4A7F22-2A52-4E93-9AE4-670B1A4E2575}"/>
              </a:ext>
            </a:extLst>
          </p:cNvPr>
          <p:cNvSpPr/>
          <p:nvPr/>
        </p:nvSpPr>
        <p:spPr>
          <a:xfrm>
            <a:off x="7420792" y="2727215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8F703AE0-CA0D-4B3C-A8A5-3108F9D14FA8}"/>
              </a:ext>
            </a:extLst>
          </p:cNvPr>
          <p:cNvSpPr txBox="1">
            <a:spLocks/>
          </p:cNvSpPr>
          <p:nvPr/>
        </p:nvSpPr>
        <p:spPr>
          <a:xfrm>
            <a:off x="849815" y="4046770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59886b7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390C7D35-F9E3-450D-A2F8-46E8CFF28F0E}"/>
              </a:ext>
            </a:extLst>
          </p:cNvPr>
          <p:cNvSpPr txBox="1">
            <a:spLocks/>
          </p:cNvSpPr>
          <p:nvPr/>
        </p:nvSpPr>
        <p:spPr>
          <a:xfrm>
            <a:off x="849815" y="44711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6da51f1</a:t>
            </a:r>
          </a:p>
        </p:txBody>
      </p:sp>
      <p:sp>
        <p:nvSpPr>
          <p:cNvPr id="43" name="자유형 122">
            <a:extLst>
              <a:ext uri="{FF2B5EF4-FFF2-40B4-BE49-F238E27FC236}">
                <a16:creationId xmlns:a16="http://schemas.microsoft.com/office/drawing/2014/main" id="{0D3BCACA-2EE1-4A29-BE15-9577A4EE8965}"/>
              </a:ext>
            </a:extLst>
          </p:cNvPr>
          <p:cNvSpPr/>
          <p:nvPr/>
        </p:nvSpPr>
        <p:spPr>
          <a:xfrm>
            <a:off x="1929816" y="367350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B8636352-2A47-4474-96D8-3368622287E5}"/>
              </a:ext>
            </a:extLst>
          </p:cNvPr>
          <p:cNvSpPr txBox="1">
            <a:spLocks/>
          </p:cNvSpPr>
          <p:nvPr/>
        </p:nvSpPr>
        <p:spPr>
          <a:xfrm>
            <a:off x="9086279" y="406916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aaa5bcb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283F1914-B40C-4A6E-AA85-519ED5E2B439}"/>
              </a:ext>
            </a:extLst>
          </p:cNvPr>
          <p:cNvSpPr txBox="1">
            <a:spLocks/>
          </p:cNvSpPr>
          <p:nvPr/>
        </p:nvSpPr>
        <p:spPr>
          <a:xfrm>
            <a:off x="9086279" y="44937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dd9ee56</a:t>
            </a:r>
          </a:p>
        </p:txBody>
      </p:sp>
      <p:sp>
        <p:nvSpPr>
          <p:cNvPr id="48" name="자유형 137">
            <a:extLst>
              <a:ext uri="{FF2B5EF4-FFF2-40B4-BE49-F238E27FC236}">
                <a16:creationId xmlns:a16="http://schemas.microsoft.com/office/drawing/2014/main" id="{59A92DF5-23F5-449D-BD2E-F2D55070973F}"/>
              </a:ext>
            </a:extLst>
          </p:cNvPr>
          <p:cNvSpPr/>
          <p:nvPr/>
        </p:nvSpPr>
        <p:spPr>
          <a:xfrm>
            <a:off x="10166280" y="369601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C4C9F3FB-A1F0-408C-96EC-F9EB5E210844}"/>
              </a:ext>
            </a:extLst>
          </p:cNvPr>
          <p:cNvSpPr txBox="1">
            <a:spLocks/>
          </p:cNvSpPr>
          <p:nvPr/>
        </p:nvSpPr>
        <p:spPr>
          <a:xfrm>
            <a:off x="849816" y="3292506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72fabb6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2381DF9A-F7C1-480B-AB34-49F6082714AF}"/>
              </a:ext>
            </a:extLst>
          </p:cNvPr>
          <p:cNvSpPr txBox="1">
            <a:spLocks/>
          </p:cNvSpPr>
          <p:nvPr/>
        </p:nvSpPr>
        <p:spPr>
          <a:xfrm>
            <a:off x="3595303" y="405415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34c17eb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41EFF5C7-01E8-497B-86E8-C0FE6CFB64A7}"/>
              </a:ext>
            </a:extLst>
          </p:cNvPr>
          <p:cNvSpPr txBox="1">
            <a:spLocks/>
          </p:cNvSpPr>
          <p:nvPr/>
        </p:nvSpPr>
        <p:spPr>
          <a:xfrm>
            <a:off x="3595303" y="44787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d94a62f</a:t>
            </a:r>
          </a:p>
        </p:txBody>
      </p:sp>
      <p:sp>
        <p:nvSpPr>
          <p:cNvPr id="54" name="자유형 127">
            <a:extLst>
              <a:ext uri="{FF2B5EF4-FFF2-40B4-BE49-F238E27FC236}">
                <a16:creationId xmlns:a16="http://schemas.microsoft.com/office/drawing/2014/main" id="{212624B9-4131-4F82-A416-383950C03F41}"/>
              </a:ext>
            </a:extLst>
          </p:cNvPr>
          <p:cNvSpPr/>
          <p:nvPr/>
        </p:nvSpPr>
        <p:spPr>
          <a:xfrm>
            <a:off x="4675304" y="3681008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id="{822FACC0-8DCE-4884-91FA-8928DB833C20}"/>
              </a:ext>
            </a:extLst>
          </p:cNvPr>
          <p:cNvSpPr txBox="1">
            <a:spLocks/>
          </p:cNvSpPr>
          <p:nvPr/>
        </p:nvSpPr>
        <p:spPr>
          <a:xfrm>
            <a:off x="3595304" y="3013245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XOXO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id="{0BC7FFE3-6E37-4A42-9B64-17F5508D01B5}"/>
              </a:ext>
            </a:extLst>
          </p:cNvPr>
          <p:cNvSpPr txBox="1">
            <a:spLocks/>
          </p:cNvSpPr>
          <p:nvPr/>
        </p:nvSpPr>
        <p:spPr>
          <a:xfrm>
            <a:off x="3595304" y="3297931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fb33f1d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1A4B8ECD-EF81-4C2C-AE1E-B7CB086EC93A}"/>
              </a:ext>
            </a:extLst>
          </p:cNvPr>
          <p:cNvSpPr txBox="1">
            <a:spLocks/>
          </p:cNvSpPr>
          <p:nvPr/>
        </p:nvSpPr>
        <p:spPr>
          <a:xfrm>
            <a:off x="6340791" y="406165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6c5117e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C6ADBCF6-27EA-46CB-A887-21D79ABB3F86}"/>
              </a:ext>
            </a:extLst>
          </p:cNvPr>
          <p:cNvSpPr txBox="1">
            <a:spLocks/>
          </p:cNvSpPr>
          <p:nvPr/>
        </p:nvSpPr>
        <p:spPr>
          <a:xfrm>
            <a:off x="6340791" y="44862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a1254be</a:t>
            </a:r>
          </a:p>
        </p:txBody>
      </p:sp>
      <p:sp>
        <p:nvSpPr>
          <p:cNvPr id="61" name="자유형 132">
            <a:extLst>
              <a:ext uri="{FF2B5EF4-FFF2-40B4-BE49-F238E27FC236}">
                <a16:creationId xmlns:a16="http://schemas.microsoft.com/office/drawing/2014/main" id="{6C0FBD0D-34E9-43F0-9489-6F62A272433D}"/>
              </a:ext>
            </a:extLst>
          </p:cNvPr>
          <p:cNvSpPr/>
          <p:nvPr/>
        </p:nvSpPr>
        <p:spPr>
          <a:xfrm>
            <a:off x="7420792" y="3688513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C4008970-88C9-49C2-BFCA-70E7B62BDBCC}"/>
              </a:ext>
            </a:extLst>
          </p:cNvPr>
          <p:cNvSpPr txBox="1">
            <a:spLocks/>
          </p:cNvSpPr>
          <p:nvPr/>
        </p:nvSpPr>
        <p:spPr>
          <a:xfrm>
            <a:off x="6340792" y="3018670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BINGO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8E30BA6B-464A-41B7-809C-3E0EBF3AE348}"/>
              </a:ext>
            </a:extLst>
          </p:cNvPr>
          <p:cNvSpPr txBox="1">
            <a:spLocks/>
          </p:cNvSpPr>
          <p:nvPr/>
        </p:nvSpPr>
        <p:spPr>
          <a:xfrm>
            <a:off x="6340792" y="3303356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9fbaabe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BDDA86F4-F4FC-42E4-9B8C-10B218B3E940}"/>
              </a:ext>
            </a:extLst>
          </p:cNvPr>
          <p:cNvSpPr txBox="1">
            <a:spLocks/>
          </p:cNvSpPr>
          <p:nvPr/>
        </p:nvSpPr>
        <p:spPr>
          <a:xfrm>
            <a:off x="9086280" y="3024095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SOS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4D816004-0BB3-4269-ABFF-4987B5C6EEB2}"/>
              </a:ext>
            </a:extLst>
          </p:cNvPr>
          <p:cNvSpPr txBox="1">
            <a:spLocks/>
          </p:cNvSpPr>
          <p:nvPr/>
        </p:nvSpPr>
        <p:spPr>
          <a:xfrm>
            <a:off x="9086280" y="3308781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844e466</a:t>
            </a:r>
          </a:p>
        </p:txBody>
      </p:sp>
      <p:sp>
        <p:nvSpPr>
          <p:cNvPr id="66" name="Text Placeholder 32">
            <a:extLst>
              <a:ext uri="{FF2B5EF4-FFF2-40B4-BE49-F238E27FC236}">
                <a16:creationId xmlns:a16="http://schemas.microsoft.com/office/drawing/2014/main" id="{1BBA0D11-7DFE-4DE0-AF54-65D4FF97E90E}"/>
              </a:ext>
            </a:extLst>
          </p:cNvPr>
          <p:cNvSpPr txBox="1">
            <a:spLocks/>
          </p:cNvSpPr>
          <p:nvPr/>
        </p:nvSpPr>
        <p:spPr>
          <a:xfrm>
            <a:off x="4948485" y="149741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MAIN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3C9F6E56-6E8F-4E00-AFB2-61DEB7B69DD0}"/>
              </a:ext>
            </a:extLst>
          </p:cNvPr>
          <p:cNvSpPr txBox="1">
            <a:spLocks/>
          </p:cNvSpPr>
          <p:nvPr/>
        </p:nvSpPr>
        <p:spPr>
          <a:xfrm>
            <a:off x="4948485" y="178210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9f15c92</a:t>
            </a:r>
          </a:p>
        </p:txBody>
      </p:sp>
      <p:sp>
        <p:nvSpPr>
          <p:cNvPr id="68" name="자유형 115">
            <a:extLst>
              <a:ext uri="{FF2B5EF4-FFF2-40B4-BE49-F238E27FC236}">
                <a16:creationId xmlns:a16="http://schemas.microsoft.com/office/drawing/2014/main" id="{D148A038-D800-488E-AE99-A1B6DF9342BF}"/>
              </a:ext>
            </a:extLst>
          </p:cNvPr>
          <p:cNvSpPr/>
          <p:nvPr/>
        </p:nvSpPr>
        <p:spPr>
          <a:xfrm rot="10800000">
            <a:off x="1903656" y="4831178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자유형 117">
            <a:extLst>
              <a:ext uri="{FF2B5EF4-FFF2-40B4-BE49-F238E27FC236}">
                <a16:creationId xmlns:a16="http://schemas.microsoft.com/office/drawing/2014/main" id="{C9EFCA79-3DE7-4782-A03C-27A29976C0B6}"/>
              </a:ext>
            </a:extLst>
          </p:cNvPr>
          <p:cNvSpPr/>
          <p:nvPr/>
        </p:nvSpPr>
        <p:spPr>
          <a:xfrm>
            <a:off x="7494004" y="4806011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0" name="자유형 117">
            <a:extLst>
              <a:ext uri="{FF2B5EF4-FFF2-40B4-BE49-F238E27FC236}">
                <a16:creationId xmlns:a16="http://schemas.microsoft.com/office/drawing/2014/main" id="{B4CA0808-C93C-46C7-AD67-51140D9D0098}"/>
              </a:ext>
            </a:extLst>
          </p:cNvPr>
          <p:cNvSpPr/>
          <p:nvPr/>
        </p:nvSpPr>
        <p:spPr>
          <a:xfrm>
            <a:off x="4704504" y="4814400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1" name="자유형 116">
            <a:extLst>
              <a:ext uri="{FF2B5EF4-FFF2-40B4-BE49-F238E27FC236}">
                <a16:creationId xmlns:a16="http://schemas.microsoft.com/office/drawing/2014/main" id="{2597DBAE-6902-4ACD-B7E0-4AF818EB3676}"/>
              </a:ext>
            </a:extLst>
          </p:cNvPr>
          <p:cNvSpPr/>
          <p:nvPr/>
        </p:nvSpPr>
        <p:spPr>
          <a:xfrm>
            <a:off x="5994623" y="50437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72" name="Text Placeholder 32">
            <a:extLst>
              <a:ext uri="{FF2B5EF4-FFF2-40B4-BE49-F238E27FC236}">
                <a16:creationId xmlns:a16="http://schemas.microsoft.com/office/drawing/2014/main" id="{60F8CCDA-6882-49E1-8080-A4ABF2BC7347}"/>
              </a:ext>
            </a:extLst>
          </p:cNvPr>
          <p:cNvSpPr txBox="1">
            <a:spLocks/>
          </p:cNvSpPr>
          <p:nvPr/>
        </p:nvSpPr>
        <p:spPr>
          <a:xfrm>
            <a:off x="4948484" y="56370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>
                <a:solidFill>
                  <a:schemeClr val="bg1"/>
                </a:solidFill>
                <a:latin typeface="+mn-lt"/>
              </a:rPr>
              <a:t>MAIN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Text Placeholder 32">
            <a:extLst>
              <a:ext uri="{FF2B5EF4-FFF2-40B4-BE49-F238E27FC236}">
                <a16:creationId xmlns:a16="http://schemas.microsoft.com/office/drawing/2014/main" id="{D87E1C7C-F589-4083-A712-B91AB280F90B}"/>
              </a:ext>
            </a:extLst>
          </p:cNvPr>
          <p:cNvSpPr txBox="1">
            <a:spLocks/>
          </p:cNvSpPr>
          <p:nvPr/>
        </p:nvSpPr>
        <p:spPr>
          <a:xfrm>
            <a:off x="4948484" y="59217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heel spokes="2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097" y="286384"/>
            <a:ext cx="244009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682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Berlin Sans FB Demi</vt:lpstr>
      <vt:lpstr>Brush Script MT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Anthony Ciang</cp:lastModifiedBy>
  <cp:revision>104</cp:revision>
  <dcterms:created xsi:type="dcterms:W3CDTF">2020-01-20T05:08:25Z</dcterms:created>
  <dcterms:modified xsi:type="dcterms:W3CDTF">2021-01-12T15:22:50Z</dcterms:modified>
</cp:coreProperties>
</file>