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348" r:id="rId5"/>
    <p:sldId id="349" r:id="rId6"/>
    <p:sldId id="350" r:id="rId7"/>
    <p:sldId id="258" r:id="rId8"/>
    <p:sldId id="355" r:id="rId9"/>
    <p:sldId id="351" r:id="rId10"/>
    <p:sldId id="352" r:id="rId11"/>
    <p:sldId id="353" r:id="rId12"/>
    <p:sldId id="354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85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684" y="-25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xmlns="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41279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92" r:id="rId10"/>
    <p:sldLayoutId id="2147483684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82C53E-6891-4695-A1B4-3BB471D7FA35}"/>
              </a:ext>
            </a:extLst>
          </p:cNvPr>
          <p:cNvSpPr txBox="1"/>
          <p:nvPr/>
        </p:nvSpPr>
        <p:spPr>
          <a:xfrm>
            <a:off x="6123219" y="3414658"/>
            <a:ext cx="5930291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D" sz="6000" b="1" dirty="0" smtClean="0">
                <a:solidFill>
                  <a:schemeClr val="accent1"/>
                </a:solidFill>
                <a:latin typeface="Algerian" pitchFamily="82" charset="0"/>
              </a:rPr>
              <a:t>HAMES</a:t>
            </a:r>
            <a:endParaRPr lang="en-US" sz="6000" b="1" dirty="0">
              <a:solidFill>
                <a:schemeClr val="accent1"/>
              </a:solidFill>
              <a:latin typeface="Algerian" pitchFamily="82" charset="0"/>
            </a:endParaRPr>
          </a:p>
          <a:p>
            <a:pPr algn="r"/>
            <a:r>
              <a:rPr lang="en-ID" altLang="ko-KR" sz="6000" b="1" dirty="0" smtClean="0">
                <a:solidFill>
                  <a:schemeClr val="bg1"/>
                </a:solidFill>
                <a:latin typeface="Brush Script MT" pitchFamily="66" charset="0"/>
                <a:cs typeface="Arial" pitchFamily="34" charset="0"/>
              </a:rPr>
              <a:t>Harmony Of Games</a:t>
            </a:r>
            <a:endParaRPr lang="ko-KR" altLang="en-US" sz="6000" b="1" dirty="0">
              <a:solidFill>
                <a:schemeClr val="bg1"/>
              </a:solidFill>
              <a:latin typeface="Brush Script MT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80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3303" y="400684"/>
            <a:ext cx="6232796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BURNDOWN CHART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Placeholder 53" descr="LINE_P2021112_010726.jpg"/>
          <p:cNvPicPr>
            <a:picLocks noChangeAspect="1"/>
          </p:cNvPicPr>
          <p:nvPr/>
        </p:nvPicPr>
        <p:blipFill>
          <a:blip r:embed="rId2"/>
          <a:srcRect l="632" r="632"/>
          <a:stretch>
            <a:fillRect/>
          </a:stretch>
        </p:blipFill>
        <p:spPr>
          <a:xfrm>
            <a:off x="8496301" y="1643485"/>
            <a:ext cx="3200400" cy="3200756"/>
          </a:xfrm>
          <a:prstGeom prst="ellipse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D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Program Developer</a:t>
            </a:r>
            <a:endParaRPr lang="en-US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571" y="5252357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>
                <a:latin typeface="Berlin Sans FB Demi" pitchFamily="34" charset="0"/>
              </a:rPr>
              <a:t>BINGO</a:t>
            </a:r>
          </a:p>
          <a:p>
            <a:pPr algn="ctr"/>
            <a:r>
              <a:rPr lang="en-ID" dirty="0" smtClean="0">
                <a:latin typeface="Berlin Sans FB Demi" pitchFamily="34" charset="0"/>
              </a:rPr>
              <a:t>Wilson </a:t>
            </a:r>
          </a:p>
          <a:p>
            <a:pPr algn="ctr"/>
            <a:r>
              <a:rPr lang="en-ID" dirty="0" smtClean="0">
                <a:latin typeface="Berlin Sans FB Demi" pitchFamily="34" charset="0"/>
              </a:rPr>
              <a:t>171114004</a:t>
            </a:r>
            <a:endParaRPr lang="en-US" dirty="0">
              <a:latin typeface="Berlin Sans FB Dem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7443" y="5312229"/>
            <a:ext cx="306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smtClean="0">
                <a:latin typeface="Berlin Sans FB Demi" pitchFamily="34" charset="0"/>
              </a:rPr>
              <a:t>XOXO</a:t>
            </a:r>
          </a:p>
          <a:p>
            <a:pPr algn="ctr"/>
            <a:r>
              <a:rPr lang="en-ID" b="1" dirty="0" smtClean="0">
                <a:latin typeface="Berlin Sans FB Demi" pitchFamily="34" charset="0"/>
              </a:rPr>
              <a:t>Sylvia </a:t>
            </a:r>
            <a:r>
              <a:rPr lang="en-ID" b="1" dirty="0" err="1" smtClean="0">
                <a:latin typeface="Berlin Sans FB Demi" pitchFamily="34" charset="0"/>
              </a:rPr>
              <a:t>Dewi</a:t>
            </a:r>
            <a:r>
              <a:rPr lang="en-ID" b="1" dirty="0" smtClean="0">
                <a:latin typeface="Berlin Sans FB Demi" pitchFamily="34" charset="0"/>
              </a:rPr>
              <a:t> </a:t>
            </a:r>
            <a:r>
              <a:rPr lang="en-ID" b="1" dirty="0" err="1" smtClean="0">
                <a:latin typeface="Berlin Sans FB Demi" pitchFamily="34" charset="0"/>
              </a:rPr>
              <a:t>Chaiyanti</a:t>
            </a:r>
            <a:r>
              <a:rPr lang="en-ID" b="1" dirty="0" smtClean="0">
                <a:latin typeface="Berlin Sans FB Demi" pitchFamily="34" charset="0"/>
              </a:rPr>
              <a:t> </a:t>
            </a:r>
          </a:p>
          <a:p>
            <a:pPr algn="ctr"/>
            <a:r>
              <a:rPr lang="en-ID" b="1" dirty="0" smtClean="0">
                <a:latin typeface="Berlin Sans FB Demi" pitchFamily="34" charset="0"/>
              </a:rPr>
              <a:t>171110690</a:t>
            </a:r>
            <a:endParaRPr lang="en-US" b="1" dirty="0">
              <a:latin typeface="Berlin Sans FB Dem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1292" y="5290456"/>
            <a:ext cx="287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smtClean="0">
                <a:latin typeface="Berlin Sans FB Demi" pitchFamily="34" charset="0"/>
              </a:rPr>
              <a:t>SOS</a:t>
            </a:r>
          </a:p>
          <a:p>
            <a:pPr algn="ctr"/>
            <a:r>
              <a:rPr lang="en-ID" b="1" dirty="0" smtClean="0">
                <a:latin typeface="Berlin Sans FB Demi" pitchFamily="34" charset="0"/>
              </a:rPr>
              <a:t>Anthony </a:t>
            </a:r>
          </a:p>
          <a:p>
            <a:pPr algn="ctr"/>
            <a:r>
              <a:rPr lang="en-ID" b="1" dirty="0" smtClean="0">
                <a:latin typeface="Berlin Sans FB Demi" pitchFamily="34" charset="0"/>
              </a:rPr>
              <a:t>171111245</a:t>
            </a:r>
            <a:endParaRPr lang="en-US" b="1" dirty="0">
              <a:latin typeface="Berlin Sans FB Demi" pitchFamily="34" charset="0"/>
            </a:endParaRPr>
          </a:p>
        </p:txBody>
      </p:sp>
      <p:grpSp>
        <p:nvGrpSpPr>
          <p:cNvPr id="119" name="그룹 1">
            <a:extLst>
              <a:ext uri="{FF2B5EF4-FFF2-40B4-BE49-F238E27FC236}">
                <a16:creationId xmlns="" xmlns:a16="http://schemas.microsoft.com/office/drawing/2014/main" id="{1736428E-C478-49B6-B589-73893D464EE3}"/>
              </a:ext>
            </a:extLst>
          </p:cNvPr>
          <p:cNvGrpSpPr/>
          <p:nvPr/>
        </p:nvGrpSpPr>
        <p:grpSpPr>
          <a:xfrm>
            <a:off x="8248650" y="1428750"/>
            <a:ext cx="3638550" cy="3619500"/>
            <a:chOff x="8582298" y="2310847"/>
            <a:chExt cx="2026966" cy="2028775"/>
          </a:xfrm>
        </p:grpSpPr>
        <p:sp>
          <p:nvSpPr>
            <p:cNvPr id="120" name="Oval 119">
              <a:extLst>
                <a:ext uri="{FF2B5EF4-FFF2-40B4-BE49-F238E27FC236}">
                  <a16:creationId xmlns="" xmlns:a16="http://schemas.microsoft.com/office/drawing/2014/main" id="{DFEE1D52-979A-4CCE-9F1C-23F38D1793A5}"/>
                </a:ext>
              </a:extLst>
            </p:cNvPr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="" xmlns:a16="http://schemas.microsoft.com/office/drawing/2014/main" id="{C7942444-8C0A-46BF-BED4-E96A9DA8A0E3}"/>
                </a:ext>
              </a:extLst>
            </p:cNvPr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2" name="그룹 4">
            <a:extLst>
              <a:ext uri="{FF2B5EF4-FFF2-40B4-BE49-F238E27FC236}">
                <a16:creationId xmlns="" xmlns:a16="http://schemas.microsoft.com/office/drawing/2014/main" id="{62010B7F-B7A9-47A5-8B3C-6AA22DD40786}"/>
              </a:ext>
            </a:extLst>
          </p:cNvPr>
          <p:cNvGrpSpPr/>
          <p:nvPr/>
        </p:nvGrpSpPr>
        <p:grpSpPr>
          <a:xfrm>
            <a:off x="342900" y="1543050"/>
            <a:ext cx="3371850" cy="3448050"/>
            <a:chOff x="853440" y="2310847"/>
            <a:chExt cx="2026966" cy="2028775"/>
          </a:xfrm>
        </p:grpSpPr>
        <p:sp>
          <p:nvSpPr>
            <p:cNvPr id="123" name="Oval 122">
              <a:extLst>
                <a:ext uri="{FF2B5EF4-FFF2-40B4-BE49-F238E27FC236}">
                  <a16:creationId xmlns="" xmlns:a16="http://schemas.microsoft.com/office/drawing/2014/main" id="{672027C7-86C4-426A-A64E-0879ED9F0E96}"/>
                </a:ext>
              </a:extLst>
            </p:cNvPr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2B4EEE0C-5C73-4C2C-9048-41A41FC02F01}"/>
                </a:ext>
              </a:extLst>
            </p:cNvPr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5" name="그룹 3">
            <a:extLst>
              <a:ext uri="{FF2B5EF4-FFF2-40B4-BE49-F238E27FC236}">
                <a16:creationId xmlns="" xmlns:a16="http://schemas.microsoft.com/office/drawing/2014/main" id="{E302BBAA-AFA9-4223-9984-B53E4060ABAA}"/>
              </a:ext>
            </a:extLst>
          </p:cNvPr>
          <p:cNvGrpSpPr/>
          <p:nvPr/>
        </p:nvGrpSpPr>
        <p:grpSpPr>
          <a:xfrm>
            <a:off x="4324350" y="1657350"/>
            <a:ext cx="3543300" cy="3409950"/>
            <a:chOff x="4717869" y="2310847"/>
            <a:chExt cx="2026966" cy="2028775"/>
          </a:xfrm>
        </p:grpSpPr>
        <p:sp>
          <p:nvSpPr>
            <p:cNvPr id="126" name="Oval 125">
              <a:extLst>
                <a:ext uri="{FF2B5EF4-FFF2-40B4-BE49-F238E27FC236}">
                  <a16:creationId xmlns="" xmlns:a16="http://schemas.microsoft.com/office/drawing/2014/main" id="{2E33795D-872A-485D-809F-B78991141312}"/>
                </a:ext>
              </a:extLst>
            </p:cNvPr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="" xmlns:a16="http://schemas.microsoft.com/office/drawing/2014/main" id="{985C5E1B-9E25-4CC4-800F-5772BA1E62F3}"/>
                </a:ext>
              </a:extLst>
            </p:cNvPr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n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28" name="Picture Placeholder 51" descr="224145.jpg"/>
          <p:cNvPicPr>
            <a:picLocks noChangeAspect="1"/>
          </p:cNvPicPr>
          <p:nvPr/>
        </p:nvPicPr>
        <p:blipFill>
          <a:blip r:embed="rId3"/>
          <a:srcRect t="7791" b="7791"/>
          <a:stretch>
            <a:fillRect/>
          </a:stretch>
        </p:blipFill>
        <p:spPr>
          <a:xfrm>
            <a:off x="562782" y="1831531"/>
            <a:ext cx="2961468" cy="2961798"/>
          </a:xfrm>
          <a:prstGeom prst="ellipse">
            <a:avLst/>
          </a:prstGeom>
        </p:spPr>
      </p:pic>
      <p:pic>
        <p:nvPicPr>
          <p:cNvPr id="129" name="Picture Placeholder 52" descr="224148.jpg"/>
          <p:cNvPicPr>
            <a:picLocks noChangeAspect="1"/>
          </p:cNvPicPr>
          <p:nvPr/>
        </p:nvPicPr>
        <p:blipFill>
          <a:blip r:embed="rId4"/>
          <a:srcRect t="12530" b="12530"/>
          <a:stretch>
            <a:fillRect/>
          </a:stretch>
        </p:blipFill>
        <p:spPr>
          <a:xfrm>
            <a:off x="4533900" y="1751375"/>
            <a:ext cx="3143250" cy="3143601"/>
          </a:xfrm>
          <a:prstGeom prst="ellipse">
            <a:avLst/>
          </a:prstGeom>
        </p:spPr>
      </p:pic>
    </p:spTree>
  </p:cSld>
  <p:clrMapOvr>
    <a:masterClrMapping/>
  </p:clrMapOvr>
  <p:transition spd="med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39E06874-5BF4-42C0-9585-4D92B033E71B}"/>
              </a:ext>
            </a:extLst>
          </p:cNvPr>
          <p:cNvGrpSpPr/>
          <p:nvPr/>
        </p:nvGrpSpPr>
        <p:grpSpPr>
          <a:xfrm>
            <a:off x="5115318" y="4135125"/>
            <a:ext cx="1952636" cy="1951635"/>
            <a:chOff x="4574848" y="1897856"/>
            <a:chExt cx="3028217" cy="3026664"/>
          </a:xfrm>
        </p:grpSpPr>
        <p:sp>
          <p:nvSpPr>
            <p:cNvPr id="127" name="Freeform: Shape 3">
              <a:extLst>
                <a:ext uri="{FF2B5EF4-FFF2-40B4-BE49-F238E27FC236}">
                  <a16:creationId xmlns:a16="http://schemas.microsoft.com/office/drawing/2014/main" xmlns="" id="{6D67BF62-A8A4-4841-BFB0-AF9D616162BD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4">
              <a:extLst>
                <a:ext uri="{FF2B5EF4-FFF2-40B4-BE49-F238E27FC236}">
                  <a16:creationId xmlns:a16="http://schemas.microsoft.com/office/drawing/2014/main" xmlns="" id="{184C2095-99E3-4871-ADB7-E32129C7C2DB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5F7B1DF5-FCBF-48F9-963D-6570E25DDE44}"/>
              </a:ext>
            </a:extLst>
          </p:cNvPr>
          <p:cNvGrpSpPr/>
          <p:nvPr/>
        </p:nvGrpSpPr>
        <p:grpSpPr>
          <a:xfrm>
            <a:off x="2643840" y="3538233"/>
            <a:ext cx="1588486" cy="1354527"/>
            <a:chOff x="2203944" y="3086356"/>
            <a:chExt cx="1794618" cy="1530300"/>
          </a:xfrm>
        </p:grpSpPr>
        <p:sp>
          <p:nvSpPr>
            <p:cNvPr id="130" name="Freeform: Shape 10">
              <a:extLst>
                <a:ext uri="{FF2B5EF4-FFF2-40B4-BE49-F238E27FC236}">
                  <a16:creationId xmlns:a16="http://schemas.microsoft.com/office/drawing/2014/main" xmlns="" id="{94E4984F-9B4E-48A0-8373-5676BFA4D60B}"/>
                </a:ext>
              </a:extLst>
            </p:cNvPr>
            <p:cNvSpPr/>
            <p:nvPr/>
          </p:nvSpPr>
          <p:spPr>
            <a:xfrm>
              <a:off x="2497026" y="3212644"/>
              <a:ext cx="990906" cy="823473"/>
            </a:xfrm>
            <a:custGeom>
              <a:avLst/>
              <a:gdLst>
                <a:gd name="connsiteX0" fmla="*/ 776461 w 990906"/>
                <a:gd name="connsiteY0" fmla="*/ 771405 h 823473"/>
                <a:gd name="connsiteX1" fmla="*/ 760634 w 990906"/>
                <a:gd name="connsiteY1" fmla="*/ 748863 h 823473"/>
                <a:gd name="connsiteX2" fmla="*/ 667110 w 990906"/>
                <a:gd name="connsiteY2" fmla="*/ 709535 h 823473"/>
                <a:gd name="connsiteX3" fmla="*/ 646487 w 990906"/>
                <a:gd name="connsiteY3" fmla="*/ 714331 h 823473"/>
                <a:gd name="connsiteX4" fmla="*/ 384140 w 990906"/>
                <a:gd name="connsiteY4" fmla="*/ 789151 h 823473"/>
                <a:gd name="connsiteX5" fmla="*/ 370231 w 990906"/>
                <a:gd name="connsiteY5" fmla="*/ 786273 h 823473"/>
                <a:gd name="connsiteX6" fmla="*/ 281023 w 990906"/>
                <a:gd name="connsiteY6" fmla="*/ 797784 h 823473"/>
                <a:gd name="connsiteX7" fmla="*/ 67117 w 990906"/>
                <a:gd name="connsiteY7" fmla="*/ 759415 h 823473"/>
                <a:gd name="connsiteX8" fmla="*/ 46493 w 990906"/>
                <a:gd name="connsiteY8" fmla="*/ 699943 h 823473"/>
                <a:gd name="connsiteX9" fmla="*/ 93016 w 990906"/>
                <a:gd name="connsiteY9" fmla="*/ 692749 h 823473"/>
                <a:gd name="connsiteX10" fmla="*/ 186060 w 990906"/>
                <a:gd name="connsiteY10" fmla="*/ 724883 h 823473"/>
                <a:gd name="connsiteX11" fmla="*/ 35462 w 990906"/>
                <a:gd name="connsiteY11" fmla="*/ 612174 h 823473"/>
                <a:gd name="connsiteX12" fmla="*/ 19156 w 990906"/>
                <a:gd name="connsiteY12" fmla="*/ 601623 h 823473"/>
                <a:gd name="connsiteX13" fmla="*/ 22993 w 990906"/>
                <a:gd name="connsiteY13" fmla="*/ 550304 h 823473"/>
                <a:gd name="connsiteX14" fmla="*/ 189418 w 990906"/>
                <a:gd name="connsiteY14" fmla="*/ 357980 h 823473"/>
                <a:gd name="connsiteX15" fmla="*/ 199969 w 990906"/>
                <a:gd name="connsiteY15" fmla="*/ 142635 h 823473"/>
                <a:gd name="connsiteX16" fmla="*/ 192295 w 990906"/>
                <a:gd name="connsiteY16" fmla="*/ 92756 h 823473"/>
                <a:gd name="connsiteX17" fmla="*/ 215317 w 990906"/>
                <a:gd name="connsiteY17" fmla="*/ 72612 h 823473"/>
                <a:gd name="connsiteX18" fmla="*/ 229225 w 990906"/>
                <a:gd name="connsiteY18" fmla="*/ 76449 h 823473"/>
                <a:gd name="connsiteX19" fmla="*/ 418672 w 990906"/>
                <a:gd name="connsiteY19" fmla="*/ 97072 h 823473"/>
                <a:gd name="connsiteX20" fmla="*/ 437856 w 990906"/>
                <a:gd name="connsiteY20" fmla="*/ 94194 h 823473"/>
                <a:gd name="connsiteX21" fmla="*/ 453204 w 990906"/>
                <a:gd name="connsiteY21" fmla="*/ 87960 h 823473"/>
                <a:gd name="connsiteX22" fmla="*/ 393732 w 990906"/>
                <a:gd name="connsiteY22" fmla="*/ 52948 h 823473"/>
                <a:gd name="connsiteX23" fmla="*/ 354883 w 990906"/>
                <a:gd name="connsiteY23" fmla="*/ 4987 h 823473"/>
                <a:gd name="connsiteX24" fmla="*/ 551044 w 990906"/>
                <a:gd name="connsiteY24" fmla="*/ 92276 h 823473"/>
                <a:gd name="connsiteX25" fmla="*/ 560157 w 990906"/>
                <a:gd name="connsiteY25" fmla="*/ 126328 h 823473"/>
                <a:gd name="connsiteX26" fmla="*/ 610516 w 990906"/>
                <a:gd name="connsiteY26" fmla="*/ 193953 h 823473"/>
                <a:gd name="connsiteX27" fmla="*/ 757757 w 990906"/>
                <a:gd name="connsiteY27" fmla="*/ 439994 h 823473"/>
                <a:gd name="connsiteX28" fmla="*/ 769267 w 990906"/>
                <a:gd name="connsiteY28" fmla="*/ 455341 h 823473"/>
                <a:gd name="connsiteX29" fmla="*/ 858475 w 990906"/>
                <a:gd name="connsiteY29" fmla="*/ 492272 h 823473"/>
                <a:gd name="connsiteX30" fmla="*/ 891088 w 990906"/>
                <a:gd name="connsiteY30" fmla="*/ 488435 h 823473"/>
                <a:gd name="connsiteX31" fmla="*/ 963030 w 990906"/>
                <a:gd name="connsiteY31" fmla="*/ 541671 h 823473"/>
                <a:gd name="connsiteX32" fmla="*/ 969265 w 990906"/>
                <a:gd name="connsiteY32" fmla="*/ 707137 h 823473"/>
                <a:gd name="connsiteX33" fmla="*/ 826341 w 990906"/>
                <a:gd name="connsiteY33" fmla="*/ 787712 h 823473"/>
                <a:gd name="connsiteX34" fmla="*/ 776461 w 990906"/>
                <a:gd name="connsiteY34" fmla="*/ 771405 h 82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0906" h="823473">
                  <a:moveTo>
                    <a:pt x="776461" y="771405"/>
                  </a:moveTo>
                  <a:cubicBezTo>
                    <a:pt x="776461" y="760374"/>
                    <a:pt x="772625" y="753180"/>
                    <a:pt x="760634" y="748863"/>
                  </a:cubicBezTo>
                  <a:cubicBezTo>
                    <a:pt x="728980" y="736873"/>
                    <a:pt x="697805" y="723444"/>
                    <a:pt x="667110" y="709535"/>
                  </a:cubicBezTo>
                  <a:cubicBezTo>
                    <a:pt x="657518" y="705219"/>
                    <a:pt x="652242" y="709535"/>
                    <a:pt x="646487" y="714331"/>
                  </a:cubicBezTo>
                  <a:cubicBezTo>
                    <a:pt x="570229" y="779079"/>
                    <a:pt x="480062" y="793947"/>
                    <a:pt x="384140" y="789151"/>
                  </a:cubicBezTo>
                  <a:cubicBezTo>
                    <a:pt x="379344" y="788671"/>
                    <a:pt x="375027" y="786753"/>
                    <a:pt x="370231" y="786273"/>
                  </a:cubicBezTo>
                  <a:cubicBezTo>
                    <a:pt x="339536" y="781957"/>
                    <a:pt x="312198" y="775722"/>
                    <a:pt x="281023" y="797784"/>
                  </a:cubicBezTo>
                  <a:cubicBezTo>
                    <a:pt x="219153" y="842388"/>
                    <a:pt x="117955" y="828479"/>
                    <a:pt x="67117" y="759415"/>
                  </a:cubicBezTo>
                  <a:cubicBezTo>
                    <a:pt x="54167" y="742149"/>
                    <a:pt x="46973" y="722005"/>
                    <a:pt x="46493" y="699943"/>
                  </a:cubicBezTo>
                  <a:cubicBezTo>
                    <a:pt x="59923" y="685555"/>
                    <a:pt x="76709" y="687953"/>
                    <a:pt x="93016" y="692749"/>
                  </a:cubicBezTo>
                  <a:cubicBezTo>
                    <a:pt x="124670" y="701862"/>
                    <a:pt x="153926" y="715770"/>
                    <a:pt x="186060" y="724883"/>
                  </a:cubicBezTo>
                  <a:cubicBezTo>
                    <a:pt x="139538" y="682197"/>
                    <a:pt x="88699" y="644788"/>
                    <a:pt x="35462" y="612174"/>
                  </a:cubicBezTo>
                  <a:cubicBezTo>
                    <a:pt x="30187" y="608817"/>
                    <a:pt x="24431" y="605460"/>
                    <a:pt x="19156" y="601623"/>
                  </a:cubicBezTo>
                  <a:cubicBezTo>
                    <a:pt x="-7223" y="581479"/>
                    <a:pt x="-6743" y="566611"/>
                    <a:pt x="22993" y="550304"/>
                  </a:cubicBezTo>
                  <a:cubicBezTo>
                    <a:pt x="102608" y="506660"/>
                    <a:pt x="161600" y="445270"/>
                    <a:pt x="189418" y="357980"/>
                  </a:cubicBezTo>
                  <a:cubicBezTo>
                    <a:pt x="211959" y="287478"/>
                    <a:pt x="211959" y="215056"/>
                    <a:pt x="199969" y="142635"/>
                  </a:cubicBezTo>
                  <a:cubicBezTo>
                    <a:pt x="197091" y="126328"/>
                    <a:pt x="193254" y="109542"/>
                    <a:pt x="192295" y="92756"/>
                  </a:cubicBezTo>
                  <a:cubicBezTo>
                    <a:pt x="191336" y="75010"/>
                    <a:pt x="197571" y="69734"/>
                    <a:pt x="215317" y="72612"/>
                  </a:cubicBezTo>
                  <a:cubicBezTo>
                    <a:pt x="220113" y="73571"/>
                    <a:pt x="224429" y="75010"/>
                    <a:pt x="229225" y="76449"/>
                  </a:cubicBezTo>
                  <a:cubicBezTo>
                    <a:pt x="291095" y="96113"/>
                    <a:pt x="354404" y="100429"/>
                    <a:pt x="418672" y="97072"/>
                  </a:cubicBezTo>
                  <a:cubicBezTo>
                    <a:pt x="424907" y="96592"/>
                    <a:pt x="431621" y="95633"/>
                    <a:pt x="437856" y="94194"/>
                  </a:cubicBezTo>
                  <a:cubicBezTo>
                    <a:pt x="442173" y="93235"/>
                    <a:pt x="447448" y="93235"/>
                    <a:pt x="453204" y="87960"/>
                  </a:cubicBezTo>
                  <a:cubicBezTo>
                    <a:pt x="433540" y="75010"/>
                    <a:pt x="412437" y="65418"/>
                    <a:pt x="393732" y="52948"/>
                  </a:cubicBezTo>
                  <a:cubicBezTo>
                    <a:pt x="375986" y="40958"/>
                    <a:pt x="358241" y="28967"/>
                    <a:pt x="354883" y="4987"/>
                  </a:cubicBezTo>
                  <a:cubicBezTo>
                    <a:pt x="446009" y="-12759"/>
                    <a:pt x="511716" y="16977"/>
                    <a:pt x="551044" y="92276"/>
                  </a:cubicBezTo>
                  <a:cubicBezTo>
                    <a:pt x="556800" y="103307"/>
                    <a:pt x="560637" y="115777"/>
                    <a:pt x="560157" y="126328"/>
                  </a:cubicBezTo>
                  <a:cubicBezTo>
                    <a:pt x="558718" y="163738"/>
                    <a:pt x="588454" y="176208"/>
                    <a:pt x="610516" y="193953"/>
                  </a:cubicBezTo>
                  <a:cubicBezTo>
                    <a:pt x="690131" y="258221"/>
                    <a:pt x="747685" y="334479"/>
                    <a:pt x="757757" y="439994"/>
                  </a:cubicBezTo>
                  <a:cubicBezTo>
                    <a:pt x="758716" y="448147"/>
                    <a:pt x="761114" y="451984"/>
                    <a:pt x="769267" y="455341"/>
                  </a:cubicBezTo>
                  <a:cubicBezTo>
                    <a:pt x="799483" y="466852"/>
                    <a:pt x="828739" y="480281"/>
                    <a:pt x="858475" y="492272"/>
                  </a:cubicBezTo>
                  <a:cubicBezTo>
                    <a:pt x="869506" y="496588"/>
                    <a:pt x="881496" y="498986"/>
                    <a:pt x="891088" y="488435"/>
                  </a:cubicBezTo>
                  <a:cubicBezTo>
                    <a:pt x="926580" y="490353"/>
                    <a:pt x="946723" y="516252"/>
                    <a:pt x="963030" y="541671"/>
                  </a:cubicBezTo>
                  <a:cubicBezTo>
                    <a:pt x="997562" y="594908"/>
                    <a:pt x="1000440" y="651502"/>
                    <a:pt x="969265" y="707137"/>
                  </a:cubicBezTo>
                  <a:cubicBezTo>
                    <a:pt x="938570" y="762772"/>
                    <a:pt x="887731" y="785794"/>
                    <a:pt x="826341" y="787712"/>
                  </a:cubicBezTo>
                  <a:cubicBezTo>
                    <a:pt x="808595" y="788671"/>
                    <a:pt x="789891" y="787232"/>
                    <a:pt x="776461" y="771405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1">
              <a:extLst>
                <a:ext uri="{FF2B5EF4-FFF2-40B4-BE49-F238E27FC236}">
                  <a16:creationId xmlns:a16="http://schemas.microsoft.com/office/drawing/2014/main" xmlns="" id="{1295710C-96B5-44FA-8F0A-CC36CA0551E7}"/>
                </a:ext>
              </a:extLst>
            </p:cNvPr>
            <p:cNvSpPr/>
            <p:nvPr/>
          </p:nvSpPr>
          <p:spPr>
            <a:xfrm>
              <a:off x="3252527" y="3382205"/>
              <a:ext cx="746035" cy="1234451"/>
            </a:xfrm>
            <a:custGeom>
              <a:avLst/>
              <a:gdLst>
                <a:gd name="connsiteX0" fmla="*/ 20960 w 746035"/>
                <a:gd name="connsiteY0" fmla="*/ 601845 h 1234451"/>
                <a:gd name="connsiteX1" fmla="*/ 214723 w 746035"/>
                <a:gd name="connsiteY1" fmla="*/ 519831 h 1234451"/>
                <a:gd name="connsiteX2" fmla="*/ 148057 w 746035"/>
                <a:gd name="connsiteY2" fmla="*/ 326548 h 1234451"/>
                <a:gd name="connsiteX3" fmla="*/ 136067 w 746035"/>
                <a:gd name="connsiteY3" fmla="*/ 318874 h 1234451"/>
                <a:gd name="connsiteX4" fmla="*/ 262684 w 746035"/>
                <a:gd name="connsiteY4" fmla="*/ 160123 h 1234451"/>
                <a:gd name="connsiteX5" fmla="*/ 425272 w 746035"/>
                <a:gd name="connsiteY5" fmla="*/ 21515 h 1234451"/>
                <a:gd name="connsiteX6" fmla="*/ 531746 w 746035"/>
                <a:gd name="connsiteY6" fmla="*/ 2810 h 1234451"/>
                <a:gd name="connsiteX7" fmla="*/ 657404 w 746035"/>
                <a:gd name="connsiteY7" fmla="*/ 15280 h 1234451"/>
                <a:gd name="connsiteX8" fmla="*/ 729825 w 746035"/>
                <a:gd name="connsiteY8" fmla="*/ 26791 h 1234451"/>
                <a:gd name="connsiteX9" fmla="*/ 737019 w 746035"/>
                <a:gd name="connsiteY9" fmla="*/ 57486 h 1234451"/>
                <a:gd name="connsiteX10" fmla="*/ 440140 w 746035"/>
                <a:gd name="connsiteY10" fmla="*/ 596089 h 1234451"/>
                <a:gd name="connsiteX11" fmla="*/ 317360 w 746035"/>
                <a:gd name="connsiteY11" fmla="*/ 985533 h 1234451"/>
                <a:gd name="connsiteX12" fmla="*/ 270837 w 746035"/>
                <a:gd name="connsiteY12" fmla="*/ 1234451 h 1234451"/>
                <a:gd name="connsiteX13" fmla="*/ 78034 w 746035"/>
                <a:gd name="connsiteY13" fmla="*/ 1098721 h 1234451"/>
                <a:gd name="connsiteX14" fmla="*/ 10888 w 746035"/>
                <a:gd name="connsiteY14" fmla="*/ 980737 h 1234451"/>
                <a:gd name="connsiteX15" fmla="*/ 10409 w 746035"/>
                <a:gd name="connsiteY15" fmla="*/ 683858 h 1234451"/>
                <a:gd name="connsiteX16" fmla="*/ 20960 w 746035"/>
                <a:gd name="connsiteY16" fmla="*/ 601845 h 123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6035" h="1234451">
                  <a:moveTo>
                    <a:pt x="20960" y="601845"/>
                  </a:moveTo>
                  <a:cubicBezTo>
                    <a:pt x="115923" y="633979"/>
                    <a:pt x="191222" y="577384"/>
                    <a:pt x="214723" y="519831"/>
                  </a:cubicBezTo>
                  <a:cubicBezTo>
                    <a:pt x="244938" y="445971"/>
                    <a:pt x="217601" y="365396"/>
                    <a:pt x="148057" y="326548"/>
                  </a:cubicBezTo>
                  <a:cubicBezTo>
                    <a:pt x="143741" y="324150"/>
                    <a:pt x="139904" y="321752"/>
                    <a:pt x="136067" y="318874"/>
                  </a:cubicBezTo>
                  <a:cubicBezTo>
                    <a:pt x="172517" y="261321"/>
                    <a:pt x="217601" y="210482"/>
                    <a:pt x="262684" y="160123"/>
                  </a:cubicBezTo>
                  <a:cubicBezTo>
                    <a:pt x="310645" y="106406"/>
                    <a:pt x="361484" y="56047"/>
                    <a:pt x="425272" y="21515"/>
                  </a:cubicBezTo>
                  <a:cubicBezTo>
                    <a:pt x="457886" y="3769"/>
                    <a:pt x="492418" y="-4863"/>
                    <a:pt x="531746" y="2810"/>
                  </a:cubicBezTo>
                  <a:cubicBezTo>
                    <a:pt x="572513" y="10964"/>
                    <a:pt x="615678" y="8086"/>
                    <a:pt x="657404" y="15280"/>
                  </a:cubicBezTo>
                  <a:cubicBezTo>
                    <a:pt x="681385" y="19117"/>
                    <a:pt x="704885" y="28709"/>
                    <a:pt x="729825" y="26791"/>
                  </a:cubicBezTo>
                  <a:cubicBezTo>
                    <a:pt x="752367" y="32067"/>
                    <a:pt x="748050" y="42138"/>
                    <a:pt x="737019" y="57486"/>
                  </a:cubicBezTo>
                  <a:cubicBezTo>
                    <a:pt x="616157" y="224870"/>
                    <a:pt x="517357" y="404724"/>
                    <a:pt x="440140" y="596089"/>
                  </a:cubicBezTo>
                  <a:cubicBezTo>
                    <a:pt x="389301" y="722707"/>
                    <a:pt x="347575" y="852202"/>
                    <a:pt x="317360" y="985533"/>
                  </a:cubicBezTo>
                  <a:cubicBezTo>
                    <a:pt x="298175" y="1068027"/>
                    <a:pt x="285226" y="1151479"/>
                    <a:pt x="270837" y="1234451"/>
                  </a:cubicBezTo>
                  <a:cubicBezTo>
                    <a:pt x="203692" y="1193205"/>
                    <a:pt x="142781" y="1143325"/>
                    <a:pt x="78034" y="1098721"/>
                  </a:cubicBezTo>
                  <a:cubicBezTo>
                    <a:pt x="35828" y="1069465"/>
                    <a:pt x="18562" y="1028698"/>
                    <a:pt x="10888" y="980737"/>
                  </a:cubicBezTo>
                  <a:cubicBezTo>
                    <a:pt x="-5419" y="881937"/>
                    <a:pt x="-1582" y="782658"/>
                    <a:pt x="10409" y="683858"/>
                  </a:cubicBezTo>
                  <a:cubicBezTo>
                    <a:pt x="12807" y="656520"/>
                    <a:pt x="9449" y="628223"/>
                    <a:pt x="20960" y="60184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2">
              <a:extLst>
                <a:ext uri="{FF2B5EF4-FFF2-40B4-BE49-F238E27FC236}">
                  <a16:creationId xmlns:a16="http://schemas.microsoft.com/office/drawing/2014/main" xmlns="" id="{90CDE1F1-31AB-4798-AC6C-150E2CBE3AAB}"/>
                </a:ext>
              </a:extLst>
            </p:cNvPr>
            <p:cNvSpPr/>
            <p:nvPr/>
          </p:nvSpPr>
          <p:spPr>
            <a:xfrm>
              <a:off x="2203944" y="3086356"/>
              <a:ext cx="770265" cy="865079"/>
            </a:xfrm>
            <a:custGeom>
              <a:avLst/>
              <a:gdLst>
                <a:gd name="connsiteX0" fmla="*/ 647965 w 770265"/>
                <a:gd name="connsiteY0" fmla="*/ 131275 h 865079"/>
                <a:gd name="connsiteX1" fmla="*/ 727580 w 770265"/>
                <a:gd name="connsiteY1" fmla="*/ 194104 h 865079"/>
                <a:gd name="connsiteX2" fmla="*/ 770266 w 770265"/>
                <a:gd name="connsiteY2" fmla="*/ 219044 h 865079"/>
                <a:gd name="connsiteX3" fmla="*/ 580819 w 770265"/>
                <a:gd name="connsiteY3" fmla="*/ 223840 h 865079"/>
                <a:gd name="connsiteX4" fmla="*/ 506959 w 770265"/>
                <a:gd name="connsiteY4" fmla="*/ 204176 h 865079"/>
                <a:gd name="connsiteX5" fmla="*/ 492571 w 770265"/>
                <a:gd name="connsiteY5" fmla="*/ 217605 h 865079"/>
                <a:gd name="connsiteX6" fmla="*/ 506000 w 770265"/>
                <a:gd name="connsiteY6" fmla="*/ 410408 h 865079"/>
                <a:gd name="connsiteX7" fmla="*/ 317513 w 770265"/>
                <a:gd name="connsiteY7" fmla="*/ 684746 h 865079"/>
                <a:gd name="connsiteX8" fmla="*/ 317513 w 770265"/>
                <a:gd name="connsiteY8" fmla="*/ 722155 h 865079"/>
                <a:gd name="connsiteX9" fmla="*/ 395689 w 770265"/>
                <a:gd name="connsiteY9" fmla="*/ 772994 h 865079"/>
                <a:gd name="connsiteX10" fmla="*/ 499285 w 770265"/>
                <a:gd name="connsiteY10" fmla="*/ 865080 h 865079"/>
                <a:gd name="connsiteX11" fmla="*/ 396169 w 770265"/>
                <a:gd name="connsiteY11" fmla="*/ 829109 h 865079"/>
                <a:gd name="connsiteX12" fmla="*/ 340055 w 770265"/>
                <a:gd name="connsiteY12" fmla="*/ 825752 h 865079"/>
                <a:gd name="connsiteX13" fmla="*/ 139098 w 770265"/>
                <a:gd name="connsiteY13" fmla="*/ 784025 h 865079"/>
                <a:gd name="connsiteX14" fmla="*/ 3847 w 770265"/>
                <a:gd name="connsiteY14" fmla="*/ 583068 h 865079"/>
                <a:gd name="connsiteX15" fmla="*/ 75309 w 770265"/>
                <a:gd name="connsiteY15" fmla="*/ 267005 h 865079"/>
                <a:gd name="connsiteX16" fmla="*/ 204804 w 770265"/>
                <a:gd name="connsiteY16" fmla="*/ 65568 h 865079"/>
                <a:gd name="connsiteX17" fmla="*/ 414394 w 770265"/>
                <a:gd name="connsiteY17" fmla="*/ 9933 h 865079"/>
                <a:gd name="connsiteX18" fmla="*/ 647965 w 770265"/>
                <a:gd name="connsiteY18" fmla="*/ 131275 h 86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0265" h="865079">
                  <a:moveTo>
                    <a:pt x="647965" y="131275"/>
                  </a:moveTo>
                  <a:cubicBezTo>
                    <a:pt x="666670" y="161970"/>
                    <a:pt x="696885" y="178277"/>
                    <a:pt x="727580" y="194104"/>
                  </a:cubicBezTo>
                  <a:cubicBezTo>
                    <a:pt x="740530" y="201298"/>
                    <a:pt x="753479" y="208972"/>
                    <a:pt x="770266" y="219044"/>
                  </a:cubicBezTo>
                  <a:cubicBezTo>
                    <a:pt x="703600" y="236310"/>
                    <a:pt x="642210" y="235350"/>
                    <a:pt x="580819" y="223840"/>
                  </a:cubicBezTo>
                  <a:cubicBezTo>
                    <a:pt x="555880" y="219044"/>
                    <a:pt x="530940" y="212329"/>
                    <a:pt x="506959" y="204176"/>
                  </a:cubicBezTo>
                  <a:cubicBezTo>
                    <a:pt x="490652" y="198900"/>
                    <a:pt x="489693" y="202737"/>
                    <a:pt x="492571" y="217605"/>
                  </a:cubicBezTo>
                  <a:cubicBezTo>
                    <a:pt x="505041" y="281393"/>
                    <a:pt x="512715" y="345181"/>
                    <a:pt x="506000" y="410408"/>
                  </a:cubicBezTo>
                  <a:cubicBezTo>
                    <a:pt x="492571" y="536066"/>
                    <a:pt x="426864" y="625274"/>
                    <a:pt x="317513" y="684746"/>
                  </a:cubicBezTo>
                  <a:cubicBezTo>
                    <a:pt x="292573" y="698175"/>
                    <a:pt x="292573" y="705369"/>
                    <a:pt x="317513" y="722155"/>
                  </a:cubicBezTo>
                  <a:cubicBezTo>
                    <a:pt x="343412" y="739422"/>
                    <a:pt x="370270" y="755249"/>
                    <a:pt x="395689" y="772994"/>
                  </a:cubicBezTo>
                  <a:cubicBezTo>
                    <a:pt x="433579" y="799373"/>
                    <a:pt x="469070" y="828629"/>
                    <a:pt x="499285" y="865080"/>
                  </a:cubicBezTo>
                  <a:cubicBezTo>
                    <a:pt x="464753" y="853090"/>
                    <a:pt x="430221" y="842058"/>
                    <a:pt x="396169" y="829109"/>
                  </a:cubicBezTo>
                  <a:cubicBezTo>
                    <a:pt x="377464" y="821915"/>
                    <a:pt x="359239" y="819996"/>
                    <a:pt x="340055" y="825752"/>
                  </a:cubicBezTo>
                  <a:cubicBezTo>
                    <a:pt x="270031" y="827190"/>
                    <a:pt x="201447" y="819517"/>
                    <a:pt x="139098" y="784025"/>
                  </a:cubicBezTo>
                  <a:cubicBezTo>
                    <a:pt x="60441" y="739901"/>
                    <a:pt x="16797" y="672276"/>
                    <a:pt x="3847" y="583068"/>
                  </a:cubicBezTo>
                  <a:cubicBezTo>
                    <a:pt x="-12939" y="468441"/>
                    <a:pt x="27828" y="366764"/>
                    <a:pt x="75309" y="267005"/>
                  </a:cubicBezTo>
                  <a:cubicBezTo>
                    <a:pt x="109841" y="194583"/>
                    <a:pt x="152527" y="127438"/>
                    <a:pt x="204804" y="65568"/>
                  </a:cubicBezTo>
                  <a:cubicBezTo>
                    <a:pt x="262837" y="-3496"/>
                    <a:pt x="333340" y="-10210"/>
                    <a:pt x="414394" y="9933"/>
                  </a:cubicBezTo>
                  <a:cubicBezTo>
                    <a:pt x="501684" y="31995"/>
                    <a:pt x="579381" y="72762"/>
                    <a:pt x="647965" y="131275"/>
                  </a:cubicBezTo>
                  <a:close/>
                </a:path>
              </a:pathLst>
            </a:custGeom>
            <a:solidFill>
              <a:srgbClr val="2E150B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xmlns="" id="{E7BCFABF-65BF-435A-A192-F7E71C7069D6}"/>
              </a:ext>
            </a:extLst>
          </p:cNvPr>
          <p:cNvGrpSpPr/>
          <p:nvPr/>
        </p:nvGrpSpPr>
        <p:grpSpPr>
          <a:xfrm>
            <a:off x="4410741" y="1733806"/>
            <a:ext cx="1376272" cy="1646389"/>
            <a:chOff x="4200129" y="1047775"/>
            <a:chExt cx="1554866" cy="1860035"/>
          </a:xfrm>
        </p:grpSpPr>
        <p:sp>
          <p:nvSpPr>
            <p:cNvPr id="134" name="Freeform: Shape 6">
              <a:extLst>
                <a:ext uri="{FF2B5EF4-FFF2-40B4-BE49-F238E27FC236}">
                  <a16:creationId xmlns:a16="http://schemas.microsoft.com/office/drawing/2014/main" xmlns="" id="{E17C1D3F-B1C4-4006-B51D-8597ED3D1BB6}"/>
                </a:ext>
              </a:extLst>
            </p:cNvPr>
            <p:cNvSpPr/>
            <p:nvPr/>
          </p:nvSpPr>
          <p:spPr>
            <a:xfrm>
              <a:off x="4251869" y="1221592"/>
              <a:ext cx="875470" cy="1248812"/>
            </a:xfrm>
            <a:custGeom>
              <a:avLst/>
              <a:gdLst>
                <a:gd name="connsiteX0" fmla="*/ 547260 w 875470"/>
                <a:gd name="connsiteY0" fmla="*/ 1064634 h 1248812"/>
                <a:gd name="connsiteX1" fmla="*/ 500738 w 875470"/>
                <a:gd name="connsiteY1" fmla="*/ 963916 h 1248812"/>
                <a:gd name="connsiteX2" fmla="*/ 480595 w 875470"/>
                <a:gd name="connsiteY2" fmla="*/ 948089 h 1248812"/>
                <a:gd name="connsiteX3" fmla="*/ 310333 w 875470"/>
                <a:gd name="connsiteY3" fmla="*/ 889576 h 1248812"/>
                <a:gd name="connsiteX4" fmla="*/ 177001 w 875470"/>
                <a:gd name="connsiteY4" fmla="*/ 754326 h 1248812"/>
                <a:gd name="connsiteX5" fmla="*/ 117529 w 875470"/>
                <a:gd name="connsiteY5" fmla="*/ 709722 h 1248812"/>
                <a:gd name="connsiteX6" fmla="*/ 24 w 875470"/>
                <a:gd name="connsiteY6" fmla="*/ 546654 h 1248812"/>
                <a:gd name="connsiteX7" fmla="*/ 10576 w 875470"/>
                <a:gd name="connsiteY7" fmla="*/ 495815 h 1248812"/>
                <a:gd name="connsiteX8" fmla="*/ 74364 w 875470"/>
                <a:gd name="connsiteY8" fmla="*/ 489101 h 1248812"/>
                <a:gd name="connsiteX9" fmla="*/ 115131 w 875470"/>
                <a:gd name="connsiteY9" fmla="*/ 560083 h 1248812"/>
                <a:gd name="connsiteX10" fmla="*/ 118009 w 875470"/>
                <a:gd name="connsiteY10" fmla="*/ 565839 h 1248812"/>
                <a:gd name="connsiteX11" fmla="*/ 116570 w 875470"/>
                <a:gd name="connsiteY11" fmla="*/ 563920 h 1248812"/>
                <a:gd name="connsiteX12" fmla="*/ 58537 w 875470"/>
                <a:gd name="connsiteY12" fmla="*/ 401812 h 1248812"/>
                <a:gd name="connsiteX13" fmla="*/ 94028 w 875470"/>
                <a:gd name="connsiteY13" fmla="*/ 328431 h 1248812"/>
                <a:gd name="connsiteX14" fmla="*/ 283475 w 875470"/>
                <a:gd name="connsiteY14" fmla="*/ 239223 h 1248812"/>
                <a:gd name="connsiteX15" fmla="*/ 419205 w 875470"/>
                <a:gd name="connsiteY15" fmla="*/ 102055 h 1248812"/>
                <a:gd name="connsiteX16" fmla="*/ 451338 w 875470"/>
                <a:gd name="connsiteY16" fmla="*/ 32991 h 1248812"/>
                <a:gd name="connsiteX17" fmla="*/ 499299 w 875470"/>
                <a:gd name="connsiteY17" fmla="*/ 2296 h 1248812"/>
                <a:gd name="connsiteX18" fmla="*/ 606732 w 875470"/>
                <a:gd name="connsiteY18" fmla="*/ 73278 h 1248812"/>
                <a:gd name="connsiteX19" fmla="*/ 699777 w 875470"/>
                <a:gd name="connsiteY19" fmla="*/ 237305 h 1248812"/>
                <a:gd name="connsiteX20" fmla="*/ 705532 w 875470"/>
                <a:gd name="connsiteY20" fmla="*/ 259367 h 1248812"/>
                <a:gd name="connsiteX21" fmla="*/ 710808 w 875470"/>
                <a:gd name="connsiteY21" fmla="*/ 193181 h 1248812"/>
                <a:gd name="connsiteX22" fmla="*/ 763085 w 875470"/>
                <a:gd name="connsiteY22" fmla="*/ 169680 h 1248812"/>
                <a:gd name="connsiteX23" fmla="*/ 872916 w 875470"/>
                <a:gd name="connsiteY23" fmla="*/ 293899 h 1248812"/>
                <a:gd name="connsiteX24" fmla="*/ 837425 w 875470"/>
                <a:gd name="connsiteY24" fmla="*/ 441619 h 1248812"/>
                <a:gd name="connsiteX25" fmla="*/ 838384 w 875470"/>
                <a:gd name="connsiteY25" fmla="*/ 513081 h 1248812"/>
                <a:gd name="connsiteX26" fmla="*/ 837425 w 875470"/>
                <a:gd name="connsiteY26" fmla="*/ 655046 h 1248812"/>
                <a:gd name="connsiteX27" fmla="*/ 769321 w 875470"/>
                <a:gd name="connsiteY27" fmla="*/ 816196 h 1248812"/>
                <a:gd name="connsiteX28" fmla="*/ 770759 w 875470"/>
                <a:gd name="connsiteY28" fmla="*/ 843054 h 1248812"/>
                <a:gd name="connsiteX29" fmla="*/ 814884 w 875470"/>
                <a:gd name="connsiteY29" fmla="*/ 947129 h 1248812"/>
                <a:gd name="connsiteX30" fmla="*/ 820639 w 875470"/>
                <a:gd name="connsiteY30" fmla="*/ 1024347 h 1248812"/>
                <a:gd name="connsiteX31" fmla="*/ 802414 w 875470"/>
                <a:gd name="connsiteY31" fmla="*/ 1214273 h 1248812"/>
                <a:gd name="connsiteX32" fmla="*/ 765004 w 875470"/>
                <a:gd name="connsiteY32" fmla="*/ 1243529 h 1248812"/>
                <a:gd name="connsiteX33" fmla="*/ 695940 w 875470"/>
                <a:gd name="connsiteY33" fmla="*/ 1193170 h 1248812"/>
                <a:gd name="connsiteX34" fmla="*/ 643183 w 875470"/>
                <a:gd name="connsiteY34" fmla="*/ 1152883 h 1248812"/>
                <a:gd name="connsiteX35" fmla="*/ 569323 w 875470"/>
                <a:gd name="connsiteY35" fmla="*/ 1100605 h 1248812"/>
                <a:gd name="connsiteX36" fmla="*/ 547260 w 875470"/>
                <a:gd name="connsiteY36" fmla="*/ 1064634 h 1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70" h="1248812">
                  <a:moveTo>
                    <a:pt x="547260" y="1064634"/>
                  </a:moveTo>
                  <a:cubicBezTo>
                    <a:pt x="531433" y="1031061"/>
                    <a:pt x="515127" y="997968"/>
                    <a:pt x="500738" y="963916"/>
                  </a:cubicBezTo>
                  <a:cubicBezTo>
                    <a:pt x="496422" y="953364"/>
                    <a:pt x="491626" y="949048"/>
                    <a:pt x="480595" y="948089"/>
                  </a:cubicBezTo>
                  <a:cubicBezTo>
                    <a:pt x="418245" y="944731"/>
                    <a:pt x="361651" y="924108"/>
                    <a:pt x="310333" y="889576"/>
                  </a:cubicBezTo>
                  <a:cubicBezTo>
                    <a:pt x="257096" y="853605"/>
                    <a:pt x="212492" y="807563"/>
                    <a:pt x="177001" y="754326"/>
                  </a:cubicBezTo>
                  <a:cubicBezTo>
                    <a:pt x="161653" y="730825"/>
                    <a:pt x="143428" y="718355"/>
                    <a:pt x="117529" y="709722"/>
                  </a:cubicBezTo>
                  <a:cubicBezTo>
                    <a:pt x="50863" y="687660"/>
                    <a:pt x="1463" y="616677"/>
                    <a:pt x="24" y="546654"/>
                  </a:cubicBezTo>
                  <a:cubicBezTo>
                    <a:pt x="-455" y="528429"/>
                    <a:pt x="6259" y="512602"/>
                    <a:pt x="10576" y="495815"/>
                  </a:cubicBezTo>
                  <a:cubicBezTo>
                    <a:pt x="28321" y="473274"/>
                    <a:pt x="53261" y="470396"/>
                    <a:pt x="74364" y="489101"/>
                  </a:cubicBezTo>
                  <a:cubicBezTo>
                    <a:pt x="97385" y="509244"/>
                    <a:pt x="109855" y="536103"/>
                    <a:pt x="115131" y="560083"/>
                  </a:cubicBezTo>
                  <a:cubicBezTo>
                    <a:pt x="118009" y="568716"/>
                    <a:pt x="120407" y="564400"/>
                    <a:pt x="118009" y="565839"/>
                  </a:cubicBezTo>
                  <a:cubicBezTo>
                    <a:pt x="117529" y="565839"/>
                    <a:pt x="117049" y="565359"/>
                    <a:pt x="116570" y="563920"/>
                  </a:cubicBezTo>
                  <a:cubicBezTo>
                    <a:pt x="99304" y="509244"/>
                    <a:pt x="82518" y="454089"/>
                    <a:pt x="58537" y="401812"/>
                  </a:cubicBezTo>
                  <a:cubicBezTo>
                    <a:pt x="40312" y="362004"/>
                    <a:pt x="51343" y="339462"/>
                    <a:pt x="94028" y="328431"/>
                  </a:cubicBezTo>
                  <a:cubicBezTo>
                    <a:pt x="163092" y="310686"/>
                    <a:pt x="225921" y="280950"/>
                    <a:pt x="283475" y="239223"/>
                  </a:cubicBezTo>
                  <a:cubicBezTo>
                    <a:pt x="336232" y="201334"/>
                    <a:pt x="382754" y="156251"/>
                    <a:pt x="419205" y="102055"/>
                  </a:cubicBezTo>
                  <a:cubicBezTo>
                    <a:pt x="433593" y="80952"/>
                    <a:pt x="445103" y="57931"/>
                    <a:pt x="451338" y="32991"/>
                  </a:cubicBezTo>
                  <a:cubicBezTo>
                    <a:pt x="459012" y="1336"/>
                    <a:pt x="466686" y="-3939"/>
                    <a:pt x="499299" y="2296"/>
                  </a:cubicBezTo>
                  <a:cubicBezTo>
                    <a:pt x="544862" y="10929"/>
                    <a:pt x="578915" y="37787"/>
                    <a:pt x="606732" y="73278"/>
                  </a:cubicBezTo>
                  <a:cubicBezTo>
                    <a:pt x="646060" y="123158"/>
                    <a:pt x="675796" y="178793"/>
                    <a:pt x="699777" y="237305"/>
                  </a:cubicBezTo>
                  <a:cubicBezTo>
                    <a:pt x="703614" y="246418"/>
                    <a:pt x="705053" y="255530"/>
                    <a:pt x="705532" y="259367"/>
                  </a:cubicBezTo>
                  <a:cubicBezTo>
                    <a:pt x="700736" y="240183"/>
                    <a:pt x="699777" y="216202"/>
                    <a:pt x="710808" y="193181"/>
                  </a:cubicBezTo>
                  <a:cubicBezTo>
                    <a:pt x="721839" y="170159"/>
                    <a:pt x="739105" y="162486"/>
                    <a:pt x="763085" y="169680"/>
                  </a:cubicBezTo>
                  <a:cubicBezTo>
                    <a:pt x="816322" y="182150"/>
                    <a:pt x="865243" y="237785"/>
                    <a:pt x="872916" y="293899"/>
                  </a:cubicBezTo>
                  <a:cubicBezTo>
                    <a:pt x="879631" y="347616"/>
                    <a:pt x="874835" y="397016"/>
                    <a:pt x="837425" y="441619"/>
                  </a:cubicBezTo>
                  <a:cubicBezTo>
                    <a:pt x="821119" y="460804"/>
                    <a:pt x="835027" y="489580"/>
                    <a:pt x="838384" y="513081"/>
                  </a:cubicBezTo>
                  <a:cubicBezTo>
                    <a:pt x="845099" y="560563"/>
                    <a:pt x="844619" y="607085"/>
                    <a:pt x="837425" y="655046"/>
                  </a:cubicBezTo>
                  <a:cubicBezTo>
                    <a:pt x="828792" y="715477"/>
                    <a:pt x="805771" y="768234"/>
                    <a:pt x="769321" y="816196"/>
                  </a:cubicBezTo>
                  <a:cubicBezTo>
                    <a:pt x="763565" y="823869"/>
                    <a:pt x="766443" y="833941"/>
                    <a:pt x="770759" y="843054"/>
                  </a:cubicBezTo>
                  <a:cubicBezTo>
                    <a:pt x="786586" y="877106"/>
                    <a:pt x="803373" y="911159"/>
                    <a:pt x="814884" y="947129"/>
                  </a:cubicBezTo>
                  <a:cubicBezTo>
                    <a:pt x="829751" y="972069"/>
                    <a:pt x="823996" y="998448"/>
                    <a:pt x="820639" y="1024347"/>
                  </a:cubicBezTo>
                  <a:cubicBezTo>
                    <a:pt x="812006" y="1087176"/>
                    <a:pt x="801454" y="1150005"/>
                    <a:pt x="802414" y="1214273"/>
                  </a:cubicBezTo>
                  <a:cubicBezTo>
                    <a:pt x="799056" y="1248805"/>
                    <a:pt x="790903" y="1255040"/>
                    <a:pt x="765004" y="1243529"/>
                  </a:cubicBezTo>
                  <a:cubicBezTo>
                    <a:pt x="741503" y="1227222"/>
                    <a:pt x="721839" y="1206599"/>
                    <a:pt x="695940" y="1193170"/>
                  </a:cubicBezTo>
                  <a:cubicBezTo>
                    <a:pt x="676755" y="1183098"/>
                    <a:pt x="660928" y="1165832"/>
                    <a:pt x="643183" y="1152883"/>
                  </a:cubicBezTo>
                  <a:cubicBezTo>
                    <a:pt x="618723" y="1135137"/>
                    <a:pt x="596181" y="1114993"/>
                    <a:pt x="569323" y="1100605"/>
                  </a:cubicBezTo>
                  <a:cubicBezTo>
                    <a:pt x="555894" y="1094370"/>
                    <a:pt x="552057" y="1079023"/>
                    <a:pt x="547260" y="10646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xmlns="" id="{2572C5B9-05C1-4150-B887-80F74690CB1D}"/>
                </a:ext>
              </a:extLst>
            </p:cNvPr>
            <p:cNvSpPr/>
            <p:nvPr/>
          </p:nvSpPr>
          <p:spPr>
            <a:xfrm>
              <a:off x="4200129" y="1047775"/>
              <a:ext cx="816587" cy="753565"/>
            </a:xfrm>
            <a:custGeom>
              <a:avLst/>
              <a:gdLst>
                <a:gd name="connsiteX0" fmla="*/ 815306 w 816587"/>
                <a:gd name="connsiteY0" fmla="*/ 344457 h 753565"/>
                <a:gd name="connsiteX1" fmla="*/ 762548 w 816587"/>
                <a:gd name="connsiteY1" fmla="*/ 393857 h 753565"/>
                <a:gd name="connsiteX2" fmla="*/ 765906 w 816587"/>
                <a:gd name="connsiteY2" fmla="*/ 453808 h 753565"/>
                <a:gd name="connsiteX3" fmla="*/ 751997 w 816587"/>
                <a:gd name="connsiteY3" fmla="*/ 428389 h 753565"/>
                <a:gd name="connsiteX4" fmla="*/ 626339 w 816587"/>
                <a:gd name="connsiteY4" fmla="*/ 223595 h 753565"/>
                <a:gd name="connsiteX5" fmla="*/ 532815 w 816587"/>
                <a:gd name="connsiteY5" fmla="*/ 180430 h 753565"/>
                <a:gd name="connsiteX6" fmla="*/ 515549 w 816587"/>
                <a:gd name="connsiteY6" fmla="*/ 191461 h 753565"/>
                <a:gd name="connsiteX7" fmla="*/ 382696 w 816587"/>
                <a:gd name="connsiteY7" fmla="*/ 385224 h 753565"/>
                <a:gd name="connsiteX8" fmla="*/ 145289 w 816587"/>
                <a:gd name="connsiteY8" fmla="*/ 508963 h 753565"/>
                <a:gd name="connsiteX9" fmla="*/ 116033 w 816587"/>
                <a:gd name="connsiteY9" fmla="*/ 568915 h 753565"/>
                <a:gd name="connsiteX10" fmla="*/ 175984 w 816587"/>
                <a:gd name="connsiteY10" fmla="*/ 743014 h 753565"/>
                <a:gd name="connsiteX11" fmla="*/ 173106 w 816587"/>
                <a:gd name="connsiteY11" fmla="*/ 753565 h 753565"/>
                <a:gd name="connsiteX12" fmla="*/ 154402 w 816587"/>
                <a:gd name="connsiteY12" fmla="*/ 715196 h 753565"/>
                <a:gd name="connsiteX13" fmla="*/ 131380 w 816587"/>
                <a:gd name="connsiteY13" fmla="*/ 676348 h 753565"/>
                <a:gd name="connsiteX14" fmla="*/ 62796 w 816587"/>
                <a:gd name="connsiteY14" fmla="*/ 669154 h 753565"/>
                <a:gd name="connsiteX15" fmla="*/ 926 w 816587"/>
                <a:gd name="connsiteY15" fmla="*/ 445655 h 753565"/>
                <a:gd name="connsiteX16" fmla="*/ 226823 w 816587"/>
                <a:gd name="connsiteY16" fmla="*/ 58129 h 753565"/>
                <a:gd name="connsiteX17" fmla="*/ 439290 w 816587"/>
                <a:gd name="connsiteY17" fmla="*/ 96 h 753565"/>
                <a:gd name="connsiteX18" fmla="*/ 732333 w 816587"/>
                <a:gd name="connsiteY18" fmla="*/ 161725 h 753565"/>
                <a:gd name="connsiteX19" fmla="*/ 816265 w 816587"/>
                <a:gd name="connsiteY19" fmla="*/ 337742 h 753565"/>
                <a:gd name="connsiteX20" fmla="*/ 815306 w 816587"/>
                <a:gd name="connsiteY20" fmla="*/ 344457 h 7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6587" h="753565">
                  <a:moveTo>
                    <a:pt x="815306" y="344457"/>
                  </a:moveTo>
                  <a:cubicBezTo>
                    <a:pt x="780294" y="346855"/>
                    <a:pt x="766865" y="359325"/>
                    <a:pt x="762548" y="393857"/>
                  </a:cubicBezTo>
                  <a:cubicBezTo>
                    <a:pt x="760150" y="413041"/>
                    <a:pt x="762069" y="432226"/>
                    <a:pt x="765906" y="453808"/>
                  </a:cubicBezTo>
                  <a:cubicBezTo>
                    <a:pt x="756793" y="445655"/>
                    <a:pt x="755354" y="436542"/>
                    <a:pt x="751997" y="428389"/>
                  </a:cubicBezTo>
                  <a:cubicBezTo>
                    <a:pt x="720343" y="354049"/>
                    <a:pt x="686290" y="280669"/>
                    <a:pt x="626339" y="223595"/>
                  </a:cubicBezTo>
                  <a:cubicBezTo>
                    <a:pt x="600440" y="198655"/>
                    <a:pt x="570224" y="181869"/>
                    <a:pt x="532815" y="180430"/>
                  </a:cubicBezTo>
                  <a:cubicBezTo>
                    <a:pt x="524182" y="180430"/>
                    <a:pt x="517467" y="180430"/>
                    <a:pt x="515549" y="191461"/>
                  </a:cubicBezTo>
                  <a:cubicBezTo>
                    <a:pt x="498283" y="274434"/>
                    <a:pt x="444087" y="332467"/>
                    <a:pt x="382696" y="385224"/>
                  </a:cubicBezTo>
                  <a:cubicBezTo>
                    <a:pt x="313632" y="445175"/>
                    <a:pt x="235456" y="488340"/>
                    <a:pt x="145289" y="508963"/>
                  </a:cubicBezTo>
                  <a:cubicBezTo>
                    <a:pt x="109798" y="517117"/>
                    <a:pt x="100685" y="535822"/>
                    <a:pt x="116033" y="568915"/>
                  </a:cubicBezTo>
                  <a:cubicBezTo>
                    <a:pt x="141932" y="625029"/>
                    <a:pt x="161596" y="683062"/>
                    <a:pt x="175984" y="743014"/>
                  </a:cubicBezTo>
                  <a:cubicBezTo>
                    <a:pt x="176464" y="745891"/>
                    <a:pt x="176464" y="749249"/>
                    <a:pt x="173106" y="753565"/>
                  </a:cubicBezTo>
                  <a:cubicBezTo>
                    <a:pt x="166871" y="740616"/>
                    <a:pt x="161116" y="727666"/>
                    <a:pt x="154402" y="715196"/>
                  </a:cubicBezTo>
                  <a:cubicBezTo>
                    <a:pt x="147207" y="701767"/>
                    <a:pt x="140493" y="688338"/>
                    <a:pt x="131380" y="676348"/>
                  </a:cubicBezTo>
                  <a:cubicBezTo>
                    <a:pt x="112196" y="651408"/>
                    <a:pt x="102124" y="650928"/>
                    <a:pt x="62796" y="669154"/>
                  </a:cubicBezTo>
                  <a:cubicBezTo>
                    <a:pt x="28264" y="598171"/>
                    <a:pt x="6202" y="525270"/>
                    <a:pt x="926" y="445655"/>
                  </a:cubicBezTo>
                  <a:cubicBezTo>
                    <a:pt x="-10105" y="282107"/>
                    <a:pt x="78143" y="127673"/>
                    <a:pt x="226823" y="58129"/>
                  </a:cubicBezTo>
                  <a:cubicBezTo>
                    <a:pt x="294448" y="26954"/>
                    <a:pt x="363512" y="2015"/>
                    <a:pt x="439290" y="96"/>
                  </a:cubicBezTo>
                  <a:cubicBezTo>
                    <a:pt x="568306" y="-2781"/>
                    <a:pt x="661830" y="59088"/>
                    <a:pt x="732333" y="161725"/>
                  </a:cubicBezTo>
                  <a:cubicBezTo>
                    <a:pt x="769263" y="215921"/>
                    <a:pt x="795162" y="275873"/>
                    <a:pt x="816265" y="337742"/>
                  </a:cubicBezTo>
                  <a:cubicBezTo>
                    <a:pt x="817224" y="339661"/>
                    <a:pt x="815785" y="342538"/>
                    <a:pt x="815306" y="34445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8">
              <a:extLst>
                <a:ext uri="{FF2B5EF4-FFF2-40B4-BE49-F238E27FC236}">
                  <a16:creationId xmlns:a16="http://schemas.microsoft.com/office/drawing/2014/main" xmlns="" id="{C3F6DE8D-2453-4A53-8A34-1CCF7623ABCD}"/>
                </a:ext>
              </a:extLst>
            </p:cNvPr>
            <p:cNvSpPr/>
            <p:nvPr/>
          </p:nvSpPr>
          <p:spPr>
            <a:xfrm>
              <a:off x="4726694" y="2286226"/>
              <a:ext cx="292098" cy="337646"/>
            </a:xfrm>
            <a:custGeom>
              <a:avLst/>
              <a:gdLst>
                <a:gd name="connsiteX0" fmla="*/ 88263 w 292098"/>
                <a:gd name="connsiteY0" fmla="*/ 337646 h 337646"/>
                <a:gd name="connsiteX1" fmla="*/ 3852 w 292098"/>
                <a:gd name="connsiteY1" fmla="*/ 97361 h 337646"/>
                <a:gd name="connsiteX2" fmla="*/ 2413 w 292098"/>
                <a:gd name="connsiteY2" fmla="*/ 71942 h 337646"/>
                <a:gd name="connsiteX3" fmla="*/ 59966 w 292098"/>
                <a:gd name="connsiteY3" fmla="*/ 21103 h 337646"/>
                <a:gd name="connsiteX4" fmla="*/ 71956 w 292098"/>
                <a:gd name="connsiteY4" fmla="*/ 0 h 337646"/>
                <a:gd name="connsiteX5" fmla="*/ 207686 w 292098"/>
                <a:gd name="connsiteY5" fmla="*/ 106953 h 337646"/>
                <a:gd name="connsiteX6" fmla="*/ 292098 w 292098"/>
                <a:gd name="connsiteY6" fmla="*/ 172660 h 337646"/>
                <a:gd name="connsiteX7" fmla="*/ 239820 w 292098"/>
                <a:gd name="connsiteY7" fmla="*/ 164986 h 337646"/>
                <a:gd name="connsiteX8" fmla="*/ 196655 w 292098"/>
                <a:gd name="connsiteY8" fmla="*/ 150598 h 337646"/>
                <a:gd name="connsiteX9" fmla="*/ 168838 w 292098"/>
                <a:gd name="connsiteY9" fmla="*/ 164986 h 337646"/>
                <a:gd name="connsiteX10" fmla="*/ 88263 w 292098"/>
                <a:gd name="connsiteY10" fmla="*/ 337646 h 3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098" h="337646">
                  <a:moveTo>
                    <a:pt x="88263" y="337646"/>
                  </a:moveTo>
                  <a:cubicBezTo>
                    <a:pt x="82028" y="320860"/>
                    <a:pt x="22557" y="151557"/>
                    <a:pt x="3852" y="97361"/>
                  </a:cubicBezTo>
                  <a:cubicBezTo>
                    <a:pt x="974" y="89208"/>
                    <a:pt x="-2383" y="81054"/>
                    <a:pt x="2413" y="71942"/>
                  </a:cubicBezTo>
                  <a:cubicBezTo>
                    <a:pt x="17281" y="49880"/>
                    <a:pt x="40302" y="37410"/>
                    <a:pt x="59966" y="21103"/>
                  </a:cubicBezTo>
                  <a:cubicBezTo>
                    <a:pt x="67160" y="14868"/>
                    <a:pt x="72436" y="9592"/>
                    <a:pt x="71956" y="0"/>
                  </a:cubicBezTo>
                  <a:cubicBezTo>
                    <a:pt x="110325" y="45083"/>
                    <a:pt x="163562" y="70023"/>
                    <a:pt x="207686" y="106953"/>
                  </a:cubicBezTo>
                  <a:cubicBezTo>
                    <a:pt x="235024" y="129974"/>
                    <a:pt x="268597" y="145322"/>
                    <a:pt x="292098" y="172660"/>
                  </a:cubicBezTo>
                  <a:cubicBezTo>
                    <a:pt x="272914" y="182732"/>
                    <a:pt x="256607" y="170262"/>
                    <a:pt x="239820" y="164986"/>
                  </a:cubicBezTo>
                  <a:cubicBezTo>
                    <a:pt x="225432" y="160670"/>
                    <a:pt x="211523" y="154914"/>
                    <a:pt x="196655" y="150598"/>
                  </a:cubicBezTo>
                  <a:cubicBezTo>
                    <a:pt x="182267" y="146281"/>
                    <a:pt x="173634" y="151077"/>
                    <a:pt x="168838" y="164986"/>
                  </a:cubicBezTo>
                  <a:cubicBezTo>
                    <a:pt x="165001" y="177936"/>
                    <a:pt x="94018" y="326615"/>
                    <a:pt x="88263" y="3376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9">
              <a:extLst>
                <a:ext uri="{FF2B5EF4-FFF2-40B4-BE49-F238E27FC236}">
                  <a16:creationId xmlns:a16="http://schemas.microsoft.com/office/drawing/2014/main" xmlns="" id="{30AFF9F9-502B-4A7B-AEAD-34DFF8C839C1}"/>
                </a:ext>
              </a:extLst>
            </p:cNvPr>
            <p:cNvSpPr/>
            <p:nvPr/>
          </p:nvSpPr>
          <p:spPr>
            <a:xfrm>
              <a:off x="5048048" y="2162752"/>
              <a:ext cx="251318" cy="277982"/>
            </a:xfrm>
            <a:custGeom>
              <a:avLst/>
              <a:gdLst>
                <a:gd name="connsiteX0" fmla="*/ 235009 w 251318"/>
                <a:gd name="connsiteY0" fmla="*/ 204529 h 277982"/>
                <a:gd name="connsiteX1" fmla="*/ 249877 w 251318"/>
                <a:gd name="connsiteY1" fmla="*/ 231387 h 277982"/>
                <a:gd name="connsiteX2" fmla="*/ 239806 w 251318"/>
                <a:gd name="connsiteY2" fmla="*/ 238581 h 277982"/>
                <a:gd name="connsiteX3" fmla="*/ 117984 w 251318"/>
                <a:gd name="connsiteY3" fmla="*/ 202131 h 277982"/>
                <a:gd name="connsiteX4" fmla="*/ 70982 w 251318"/>
                <a:gd name="connsiteY4" fmla="*/ 186783 h 277982"/>
                <a:gd name="connsiteX5" fmla="*/ 42206 w 251318"/>
                <a:gd name="connsiteY5" fmla="*/ 199732 h 277982"/>
                <a:gd name="connsiteX6" fmla="*/ 15348 w 251318"/>
                <a:gd name="connsiteY6" fmla="*/ 263041 h 277982"/>
                <a:gd name="connsiteX7" fmla="*/ 0 w 251318"/>
                <a:gd name="connsiteY7" fmla="*/ 277909 h 277982"/>
                <a:gd name="connsiteX8" fmla="*/ 19664 w 251318"/>
                <a:gd name="connsiteY8" fmla="*/ 7888 h 277982"/>
                <a:gd name="connsiteX9" fmla="*/ 113668 w 251318"/>
                <a:gd name="connsiteY9" fmla="*/ 214 h 277982"/>
                <a:gd name="connsiteX10" fmla="*/ 134771 w 251318"/>
                <a:gd name="connsiteY10" fmla="*/ 25154 h 277982"/>
                <a:gd name="connsiteX11" fmla="*/ 212947 w 251318"/>
                <a:gd name="connsiteY11" fmla="*/ 158486 h 277982"/>
                <a:gd name="connsiteX12" fmla="*/ 235009 w 251318"/>
                <a:gd name="connsiteY12" fmla="*/ 204529 h 27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1318" h="277982">
                  <a:moveTo>
                    <a:pt x="235009" y="204529"/>
                  </a:moveTo>
                  <a:cubicBezTo>
                    <a:pt x="240285" y="213162"/>
                    <a:pt x="246040" y="221795"/>
                    <a:pt x="249877" y="231387"/>
                  </a:cubicBezTo>
                  <a:cubicBezTo>
                    <a:pt x="255153" y="243857"/>
                    <a:pt x="244602" y="237622"/>
                    <a:pt x="239806" y="238581"/>
                  </a:cubicBezTo>
                  <a:cubicBezTo>
                    <a:pt x="196641" y="234744"/>
                    <a:pt x="157792" y="216999"/>
                    <a:pt x="117984" y="202131"/>
                  </a:cubicBezTo>
                  <a:cubicBezTo>
                    <a:pt x="102157" y="197334"/>
                    <a:pt x="85850" y="193977"/>
                    <a:pt x="70982" y="186783"/>
                  </a:cubicBezTo>
                  <a:cubicBezTo>
                    <a:pt x="56594" y="179589"/>
                    <a:pt x="47002" y="183426"/>
                    <a:pt x="42206" y="199732"/>
                  </a:cubicBezTo>
                  <a:cubicBezTo>
                    <a:pt x="35491" y="221795"/>
                    <a:pt x="22062" y="240979"/>
                    <a:pt x="15348" y="263041"/>
                  </a:cubicBezTo>
                  <a:cubicBezTo>
                    <a:pt x="12950" y="270235"/>
                    <a:pt x="11031" y="278868"/>
                    <a:pt x="0" y="277909"/>
                  </a:cubicBezTo>
                  <a:cubicBezTo>
                    <a:pt x="0" y="251051"/>
                    <a:pt x="18705" y="33787"/>
                    <a:pt x="19664" y="7888"/>
                  </a:cubicBezTo>
                  <a:cubicBezTo>
                    <a:pt x="51798" y="16521"/>
                    <a:pt x="82013" y="-2184"/>
                    <a:pt x="113668" y="214"/>
                  </a:cubicBezTo>
                  <a:cubicBezTo>
                    <a:pt x="124219" y="5490"/>
                    <a:pt x="129495" y="15562"/>
                    <a:pt x="134771" y="25154"/>
                  </a:cubicBezTo>
                  <a:cubicBezTo>
                    <a:pt x="159231" y="70717"/>
                    <a:pt x="186089" y="114362"/>
                    <a:pt x="212947" y="158486"/>
                  </a:cubicBezTo>
                  <a:cubicBezTo>
                    <a:pt x="222540" y="172395"/>
                    <a:pt x="230693" y="187263"/>
                    <a:pt x="235009" y="204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22">
              <a:extLst>
                <a:ext uri="{FF2B5EF4-FFF2-40B4-BE49-F238E27FC236}">
                  <a16:creationId xmlns:a16="http://schemas.microsoft.com/office/drawing/2014/main" xmlns="" id="{2D67DF8B-E719-4046-8471-DB62DE2BA420}"/>
                </a:ext>
              </a:extLst>
            </p:cNvPr>
            <p:cNvSpPr/>
            <p:nvPr/>
          </p:nvSpPr>
          <p:spPr>
            <a:xfrm>
              <a:off x="4875388" y="2336161"/>
              <a:ext cx="321343" cy="270924"/>
            </a:xfrm>
            <a:custGeom>
              <a:avLst/>
              <a:gdLst>
                <a:gd name="connsiteX0" fmla="*/ 172660 w 321343"/>
                <a:gd name="connsiteY0" fmla="*/ 104020 h 270924"/>
                <a:gd name="connsiteX1" fmla="*/ 210070 w 321343"/>
                <a:gd name="connsiteY1" fmla="*/ 17211 h 270924"/>
                <a:gd name="connsiteX2" fmla="*/ 237407 w 321343"/>
                <a:gd name="connsiteY2" fmla="*/ 2822 h 270924"/>
                <a:gd name="connsiteX3" fmla="*/ 292563 w 321343"/>
                <a:gd name="connsiteY3" fmla="*/ 22007 h 270924"/>
                <a:gd name="connsiteX4" fmla="*/ 321339 w 321343"/>
                <a:gd name="connsiteY4" fmla="*/ 175482 h 270924"/>
                <a:gd name="connsiteX5" fmla="*/ 126138 w 321343"/>
                <a:gd name="connsiteY5" fmla="*/ 261812 h 270924"/>
                <a:gd name="connsiteX6" fmla="*/ 101198 w 321343"/>
                <a:gd name="connsiteY6" fmla="*/ 270925 h 270924"/>
                <a:gd name="connsiteX7" fmla="*/ 23501 w 321343"/>
                <a:gd name="connsiteY7" fmla="*/ 188911 h 270924"/>
                <a:gd name="connsiteX8" fmla="*/ 0 w 321343"/>
                <a:gd name="connsiteY8" fmla="*/ 151981 h 270924"/>
                <a:gd name="connsiteX9" fmla="*/ 6235 w 321343"/>
                <a:gd name="connsiteY9" fmla="*/ 134236 h 270924"/>
                <a:gd name="connsiteX10" fmla="*/ 82493 w 321343"/>
                <a:gd name="connsiteY10" fmla="*/ 104979 h 270924"/>
                <a:gd name="connsiteX11" fmla="*/ 143883 w 321343"/>
                <a:gd name="connsiteY11" fmla="*/ 123684 h 270924"/>
                <a:gd name="connsiteX12" fmla="*/ 172660 w 321343"/>
                <a:gd name="connsiteY12" fmla="*/ 104020 h 27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343" h="270924">
                  <a:moveTo>
                    <a:pt x="172660" y="104020"/>
                  </a:moveTo>
                  <a:cubicBezTo>
                    <a:pt x="185130" y="75243"/>
                    <a:pt x="198559" y="46467"/>
                    <a:pt x="210070" y="17211"/>
                  </a:cubicBezTo>
                  <a:cubicBezTo>
                    <a:pt x="215825" y="2822"/>
                    <a:pt x="220621" y="-4372"/>
                    <a:pt x="237407" y="2822"/>
                  </a:cubicBezTo>
                  <a:cubicBezTo>
                    <a:pt x="255153" y="10496"/>
                    <a:pt x="274338" y="15772"/>
                    <a:pt x="292563" y="22007"/>
                  </a:cubicBezTo>
                  <a:cubicBezTo>
                    <a:pt x="299277" y="67570"/>
                    <a:pt x="315105" y="129919"/>
                    <a:pt x="321339" y="175482"/>
                  </a:cubicBezTo>
                  <a:cubicBezTo>
                    <a:pt x="322299" y="183156"/>
                    <a:pt x="173139" y="237832"/>
                    <a:pt x="126138" y="261812"/>
                  </a:cubicBezTo>
                  <a:cubicBezTo>
                    <a:pt x="117984" y="266129"/>
                    <a:pt x="109351" y="267568"/>
                    <a:pt x="101198" y="270925"/>
                  </a:cubicBezTo>
                  <a:cubicBezTo>
                    <a:pt x="69064" y="249342"/>
                    <a:pt x="48920" y="216729"/>
                    <a:pt x="23501" y="188911"/>
                  </a:cubicBezTo>
                  <a:cubicBezTo>
                    <a:pt x="13909" y="178360"/>
                    <a:pt x="0" y="169247"/>
                    <a:pt x="0" y="151981"/>
                  </a:cubicBezTo>
                  <a:cubicBezTo>
                    <a:pt x="1919" y="146226"/>
                    <a:pt x="4317" y="139991"/>
                    <a:pt x="6235" y="134236"/>
                  </a:cubicBezTo>
                  <a:cubicBezTo>
                    <a:pt x="25899" y="76682"/>
                    <a:pt x="16307" y="83877"/>
                    <a:pt x="82493" y="104979"/>
                  </a:cubicBezTo>
                  <a:cubicBezTo>
                    <a:pt x="102637" y="111694"/>
                    <a:pt x="122780" y="118888"/>
                    <a:pt x="143883" y="123684"/>
                  </a:cubicBezTo>
                  <a:cubicBezTo>
                    <a:pt x="165945" y="136154"/>
                    <a:pt x="167384" y="135195"/>
                    <a:pt x="172660" y="1040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9" name="Graphic 81">
              <a:extLst>
                <a:ext uri="{FF2B5EF4-FFF2-40B4-BE49-F238E27FC236}">
                  <a16:creationId xmlns:a16="http://schemas.microsoft.com/office/drawing/2014/main" xmlns="" id="{18E1E7D9-0ABB-41F2-8995-620BE2B69B0E}"/>
                </a:ext>
              </a:extLst>
            </p:cNvPr>
            <p:cNvGrpSpPr/>
            <p:nvPr/>
          </p:nvGrpSpPr>
          <p:grpSpPr>
            <a:xfrm>
              <a:off x="4459237" y="2148217"/>
              <a:ext cx="1295757" cy="759592"/>
              <a:chOff x="6513334" y="1100346"/>
              <a:chExt cx="1295757" cy="759592"/>
            </a:xfrm>
            <a:solidFill>
              <a:srgbClr val="1B4760"/>
            </a:solidFill>
          </p:grpSpPr>
          <p:sp>
            <p:nvSpPr>
              <p:cNvPr id="140" name="Freeform: Shape 27">
                <a:extLst>
                  <a:ext uri="{FF2B5EF4-FFF2-40B4-BE49-F238E27FC236}">
                    <a16:creationId xmlns:a16="http://schemas.microsoft.com/office/drawing/2014/main" xmlns="" id="{26984A03-F675-45E0-9540-290CF7FAD11F}"/>
                  </a:ext>
                </a:extLst>
              </p:cNvPr>
              <p:cNvSpPr/>
              <p:nvPr/>
            </p:nvSpPr>
            <p:spPr>
              <a:xfrm>
                <a:off x="7216292" y="1100346"/>
                <a:ext cx="592799" cy="368702"/>
              </a:xfrm>
              <a:custGeom>
                <a:avLst/>
                <a:gdLst>
                  <a:gd name="connsiteX0" fmla="*/ 463304 w 592799"/>
                  <a:gd name="connsiteY0" fmla="*/ 64629 h 368702"/>
                  <a:gd name="connsiteX1" fmla="*/ 318941 w 592799"/>
                  <a:gd name="connsiteY1" fmla="*/ 3239 h 368702"/>
                  <a:gd name="connsiteX2" fmla="*/ 318941 w 592799"/>
                  <a:gd name="connsiteY2" fmla="*/ 3239 h 368702"/>
                  <a:gd name="connsiteX3" fmla="*/ 0 w 592799"/>
                  <a:gd name="connsiteY3" fmla="*/ 14270 h 368702"/>
                  <a:gd name="connsiteX4" fmla="*/ 132852 w 592799"/>
                  <a:gd name="connsiteY4" fmla="*/ 252637 h 368702"/>
                  <a:gd name="connsiteX5" fmla="*/ 6235 w 592799"/>
                  <a:gd name="connsiteY5" fmla="*/ 209951 h 368702"/>
                  <a:gd name="connsiteX6" fmla="*/ 19184 w 592799"/>
                  <a:gd name="connsiteY6" fmla="*/ 368702 h 368702"/>
                  <a:gd name="connsiteX7" fmla="*/ 208151 w 592799"/>
                  <a:gd name="connsiteY7" fmla="*/ 306353 h 368702"/>
                  <a:gd name="connsiteX8" fmla="*/ 208151 w 592799"/>
                  <a:gd name="connsiteY8" fmla="*/ 306353 h 368702"/>
                  <a:gd name="connsiteX9" fmla="*/ 384169 w 592799"/>
                  <a:gd name="connsiteY9" fmla="*/ 262708 h 368702"/>
                  <a:gd name="connsiteX10" fmla="*/ 592799 w 592799"/>
                  <a:gd name="connsiteY10" fmla="*/ 223380 h 368702"/>
                  <a:gd name="connsiteX11" fmla="*/ 463304 w 592799"/>
                  <a:gd name="connsiteY11" fmla="*/ 64629 h 3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2799" h="368702">
                    <a:moveTo>
                      <a:pt x="463304" y="64629"/>
                    </a:moveTo>
                    <a:cubicBezTo>
                      <a:pt x="424456" y="20984"/>
                      <a:pt x="374576" y="6116"/>
                      <a:pt x="318941" y="3239"/>
                    </a:cubicBezTo>
                    <a:cubicBezTo>
                      <a:pt x="318941" y="3239"/>
                      <a:pt x="318941" y="3239"/>
                      <a:pt x="318941" y="3239"/>
                    </a:cubicBezTo>
                    <a:cubicBezTo>
                      <a:pt x="311268" y="-3955"/>
                      <a:pt x="35971" y="1320"/>
                      <a:pt x="0" y="14270"/>
                    </a:cubicBezTo>
                    <a:cubicBezTo>
                      <a:pt x="35491" y="81895"/>
                      <a:pt x="126138" y="240646"/>
                      <a:pt x="132852" y="252637"/>
                    </a:cubicBezTo>
                    <a:cubicBezTo>
                      <a:pt x="129975" y="247361"/>
                      <a:pt x="42686" y="222901"/>
                      <a:pt x="6235" y="209951"/>
                    </a:cubicBezTo>
                    <a:cubicBezTo>
                      <a:pt x="-4796" y="222901"/>
                      <a:pt x="13909" y="329374"/>
                      <a:pt x="19184" y="368702"/>
                    </a:cubicBezTo>
                    <a:cubicBezTo>
                      <a:pt x="82014" y="348079"/>
                      <a:pt x="144843" y="326976"/>
                      <a:pt x="208151" y="306353"/>
                    </a:cubicBezTo>
                    <a:cubicBezTo>
                      <a:pt x="208151" y="306353"/>
                      <a:pt x="208151" y="306353"/>
                      <a:pt x="208151" y="306353"/>
                    </a:cubicBezTo>
                    <a:cubicBezTo>
                      <a:pt x="266664" y="291965"/>
                      <a:pt x="325656" y="277576"/>
                      <a:pt x="384169" y="262708"/>
                    </a:cubicBezTo>
                    <a:cubicBezTo>
                      <a:pt x="453232" y="245442"/>
                      <a:pt x="523735" y="237769"/>
                      <a:pt x="592799" y="223380"/>
                    </a:cubicBezTo>
                    <a:cubicBezTo>
                      <a:pt x="553951" y="166307"/>
                      <a:pt x="508867" y="115468"/>
                      <a:pt x="463304" y="6462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28">
                <a:extLst>
                  <a:ext uri="{FF2B5EF4-FFF2-40B4-BE49-F238E27FC236}">
                    <a16:creationId xmlns:a16="http://schemas.microsoft.com/office/drawing/2014/main" xmlns="" id="{0E38F644-785D-4E93-A1FD-C047733FE2EA}"/>
                  </a:ext>
                </a:extLst>
              </p:cNvPr>
              <p:cNvSpPr/>
              <p:nvPr/>
            </p:nvSpPr>
            <p:spPr>
              <a:xfrm>
                <a:off x="6513334" y="1308761"/>
                <a:ext cx="517349" cy="551177"/>
              </a:xfrm>
              <a:custGeom>
                <a:avLst/>
                <a:gdLst>
                  <a:gd name="connsiteX0" fmla="*/ 416151 w 517349"/>
                  <a:gd name="connsiteY0" fmla="*/ 131030 h 551177"/>
                  <a:gd name="connsiteX1" fmla="*/ 352363 w 517349"/>
                  <a:gd name="connsiteY1" fmla="*/ 237504 h 551177"/>
                  <a:gd name="connsiteX2" fmla="*/ 270349 w 517349"/>
                  <a:gd name="connsiteY2" fmla="*/ 1535 h 551177"/>
                  <a:gd name="connsiteX3" fmla="*/ 266033 w 517349"/>
                  <a:gd name="connsiteY3" fmla="*/ 97 h 551177"/>
                  <a:gd name="connsiteX4" fmla="*/ 138936 w 517349"/>
                  <a:gd name="connsiteY4" fmla="*/ 121438 h 551177"/>
                  <a:gd name="connsiteX5" fmla="*/ 138936 w 517349"/>
                  <a:gd name="connsiteY5" fmla="*/ 121438 h 551177"/>
                  <a:gd name="connsiteX6" fmla="*/ 27187 w 517349"/>
                  <a:gd name="connsiteY6" fmla="*/ 260525 h 551177"/>
                  <a:gd name="connsiteX7" fmla="*/ 2247 w 517349"/>
                  <a:gd name="connsiteY7" fmla="*/ 365081 h 551177"/>
                  <a:gd name="connsiteX8" fmla="*/ 34381 w 517349"/>
                  <a:gd name="connsiteY8" fmla="*/ 551170 h 551177"/>
                  <a:gd name="connsiteX9" fmla="*/ 210878 w 517349"/>
                  <a:gd name="connsiteY9" fmla="*/ 426471 h 551177"/>
                  <a:gd name="connsiteX10" fmla="*/ 393130 w 517349"/>
                  <a:gd name="connsiteY10" fmla="*/ 313762 h 551177"/>
                  <a:gd name="connsiteX11" fmla="*/ 393130 w 517349"/>
                  <a:gd name="connsiteY11" fmla="*/ 313762 h 551177"/>
                  <a:gd name="connsiteX12" fmla="*/ 517349 w 517349"/>
                  <a:gd name="connsiteY12" fmla="*/ 250454 h 551177"/>
                  <a:gd name="connsiteX13" fmla="*/ 416151 w 517349"/>
                  <a:gd name="connsiteY13" fmla="*/ 131030 h 55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7349" h="551177">
                    <a:moveTo>
                      <a:pt x="416151" y="131030"/>
                    </a:moveTo>
                    <a:cubicBezTo>
                      <a:pt x="397446" y="165083"/>
                      <a:pt x="356200" y="255250"/>
                      <a:pt x="352363" y="237504"/>
                    </a:cubicBezTo>
                    <a:cubicBezTo>
                      <a:pt x="350445" y="229830"/>
                      <a:pt x="295289" y="71559"/>
                      <a:pt x="270349" y="1535"/>
                    </a:cubicBezTo>
                    <a:cubicBezTo>
                      <a:pt x="268911" y="1056"/>
                      <a:pt x="266513" y="-383"/>
                      <a:pt x="266033" y="97"/>
                    </a:cubicBezTo>
                    <a:cubicBezTo>
                      <a:pt x="222388" y="39425"/>
                      <a:pt x="138936" y="121438"/>
                      <a:pt x="138936" y="121438"/>
                    </a:cubicBezTo>
                    <a:lnTo>
                      <a:pt x="138936" y="121438"/>
                    </a:lnTo>
                    <a:cubicBezTo>
                      <a:pt x="95292" y="162685"/>
                      <a:pt x="56923" y="208248"/>
                      <a:pt x="27187" y="260525"/>
                    </a:cubicBezTo>
                    <a:cubicBezTo>
                      <a:pt x="9441" y="292180"/>
                      <a:pt x="-5906" y="324793"/>
                      <a:pt x="2247" y="365081"/>
                    </a:cubicBezTo>
                    <a:cubicBezTo>
                      <a:pt x="15196" y="426471"/>
                      <a:pt x="23830" y="488820"/>
                      <a:pt x="34381" y="551170"/>
                    </a:cubicBezTo>
                    <a:cubicBezTo>
                      <a:pt x="40136" y="552129"/>
                      <a:pt x="154763" y="464360"/>
                      <a:pt x="210878" y="426471"/>
                    </a:cubicBezTo>
                    <a:cubicBezTo>
                      <a:pt x="270349" y="386183"/>
                      <a:pt x="332699" y="351652"/>
                      <a:pt x="393130" y="313762"/>
                    </a:cubicBezTo>
                    <a:cubicBezTo>
                      <a:pt x="393130" y="313762"/>
                      <a:pt x="393130" y="313762"/>
                      <a:pt x="393130" y="313762"/>
                    </a:cubicBezTo>
                    <a:cubicBezTo>
                      <a:pt x="434376" y="292659"/>
                      <a:pt x="475623" y="271556"/>
                      <a:pt x="517349" y="250454"/>
                    </a:cubicBezTo>
                    <a:cubicBezTo>
                      <a:pt x="486174" y="208248"/>
                      <a:pt x="449724" y="170838"/>
                      <a:pt x="416151" y="1310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xmlns="" id="{74019515-C708-4224-96AF-FB25D0CFC55C}"/>
              </a:ext>
            </a:extLst>
          </p:cNvPr>
          <p:cNvGrpSpPr/>
          <p:nvPr/>
        </p:nvGrpSpPr>
        <p:grpSpPr>
          <a:xfrm>
            <a:off x="6502757" y="1750885"/>
            <a:ext cx="1579169" cy="1635670"/>
            <a:chOff x="6563619" y="1067070"/>
            <a:chExt cx="1784092" cy="1847925"/>
          </a:xfrm>
        </p:grpSpPr>
        <p:sp>
          <p:nvSpPr>
            <p:cNvPr id="143" name="Freeform: Shape 7">
              <a:extLst>
                <a:ext uri="{FF2B5EF4-FFF2-40B4-BE49-F238E27FC236}">
                  <a16:creationId xmlns:a16="http://schemas.microsoft.com/office/drawing/2014/main" xmlns="" id="{8CD1BDD2-61A7-4865-9C24-3E76CCF075B1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8">
              <a:extLst>
                <a:ext uri="{FF2B5EF4-FFF2-40B4-BE49-F238E27FC236}">
                  <a16:creationId xmlns:a16="http://schemas.microsoft.com/office/drawing/2014/main" xmlns="" id="{DE93E90B-9B02-4EA8-A7D7-A7233A0293E2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5">
              <a:extLst>
                <a:ext uri="{FF2B5EF4-FFF2-40B4-BE49-F238E27FC236}">
                  <a16:creationId xmlns:a16="http://schemas.microsoft.com/office/drawing/2014/main" xmlns="" id="{04BD0F51-FF96-45DB-95C8-B2C369E98F71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xmlns="" id="{C457CD20-7CF9-4D8A-BAC3-C6F8ECA96ADD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25EDCDF3-BEDA-4FE9-A810-59C545523737}"/>
              </a:ext>
            </a:extLst>
          </p:cNvPr>
          <p:cNvGrpSpPr/>
          <p:nvPr/>
        </p:nvGrpSpPr>
        <p:grpSpPr>
          <a:xfrm>
            <a:off x="7946663" y="3655474"/>
            <a:ext cx="1571701" cy="1274220"/>
            <a:chOff x="8213001" y="3218811"/>
            <a:chExt cx="1775655" cy="1439571"/>
          </a:xfrm>
        </p:grpSpPr>
        <p:sp>
          <p:nvSpPr>
            <p:cNvPr id="148" name="Freeform: Shape 9">
              <a:extLst>
                <a:ext uri="{FF2B5EF4-FFF2-40B4-BE49-F238E27FC236}">
                  <a16:creationId xmlns:a16="http://schemas.microsoft.com/office/drawing/2014/main" xmlns="" id="{0F8E2EF2-2725-4D95-89B5-65A07C3DC3F9}"/>
                </a:ext>
              </a:extLst>
            </p:cNvPr>
            <p:cNvSpPr/>
            <p:nvPr/>
          </p:nvSpPr>
          <p:spPr>
            <a:xfrm>
              <a:off x="8670942" y="3273142"/>
              <a:ext cx="1128485" cy="806800"/>
            </a:xfrm>
            <a:custGeom>
              <a:avLst/>
              <a:gdLst>
                <a:gd name="connsiteX0" fmla="*/ 1019741 w 1128485"/>
                <a:gd name="connsiteY0" fmla="*/ 736806 h 806800"/>
                <a:gd name="connsiteX1" fmla="*/ 817345 w 1128485"/>
                <a:gd name="connsiteY1" fmla="*/ 792921 h 806800"/>
                <a:gd name="connsiteX2" fmla="*/ 761710 w 1128485"/>
                <a:gd name="connsiteY2" fmla="*/ 784767 h 806800"/>
                <a:gd name="connsiteX3" fmla="*/ 424064 w 1128485"/>
                <a:gd name="connsiteY3" fmla="*/ 702754 h 806800"/>
                <a:gd name="connsiteX4" fmla="*/ 385215 w 1128485"/>
                <a:gd name="connsiteY4" fmla="*/ 703233 h 806800"/>
                <a:gd name="connsiteX5" fmla="*/ 302723 w 1128485"/>
                <a:gd name="connsiteY5" fmla="*/ 732010 h 806800"/>
                <a:gd name="connsiteX6" fmla="*/ 289773 w 1128485"/>
                <a:gd name="connsiteY6" fmla="*/ 766542 h 806800"/>
                <a:gd name="connsiteX7" fmla="*/ 213515 w 1128485"/>
                <a:gd name="connsiteY7" fmla="*/ 753113 h 806800"/>
                <a:gd name="connsiteX8" fmla="*/ 63876 w 1128485"/>
                <a:gd name="connsiteY8" fmla="*/ 710427 h 806800"/>
                <a:gd name="connsiteX9" fmla="*/ 42774 w 1128485"/>
                <a:gd name="connsiteY9" fmla="*/ 710427 h 806800"/>
                <a:gd name="connsiteX10" fmla="*/ 5364 w 1128485"/>
                <a:gd name="connsiteY10" fmla="*/ 695080 h 806800"/>
                <a:gd name="connsiteX11" fmla="*/ 18313 w 1128485"/>
                <a:gd name="connsiteY11" fmla="*/ 646639 h 806800"/>
                <a:gd name="connsiteX12" fmla="*/ 75387 w 1128485"/>
                <a:gd name="connsiteY12" fmla="*/ 574698 h 806800"/>
                <a:gd name="connsiteX13" fmla="*/ 160758 w 1128485"/>
                <a:gd name="connsiteY13" fmla="*/ 454315 h 806800"/>
                <a:gd name="connsiteX14" fmla="*/ 174667 w 1128485"/>
                <a:gd name="connsiteY14" fmla="*/ 443764 h 806800"/>
                <a:gd name="connsiteX15" fmla="*/ 206800 w 1128485"/>
                <a:gd name="connsiteY15" fmla="*/ 461989 h 806800"/>
                <a:gd name="connsiteX16" fmla="*/ 298885 w 1128485"/>
                <a:gd name="connsiteY16" fmla="*/ 430335 h 806800"/>
                <a:gd name="connsiteX17" fmla="*/ 318070 w 1128485"/>
                <a:gd name="connsiteY17" fmla="*/ 405395 h 806800"/>
                <a:gd name="connsiteX18" fmla="*/ 473944 w 1128485"/>
                <a:gd name="connsiteY18" fmla="*/ 164630 h 806800"/>
                <a:gd name="connsiteX19" fmla="*/ 537253 w 1128485"/>
                <a:gd name="connsiteY19" fmla="*/ 123863 h 806800"/>
                <a:gd name="connsiteX20" fmla="*/ 565550 w 1128485"/>
                <a:gd name="connsiteY20" fmla="*/ 87413 h 806800"/>
                <a:gd name="connsiteX21" fmla="*/ 746842 w 1128485"/>
                <a:gd name="connsiteY21" fmla="*/ 2522 h 806800"/>
                <a:gd name="connsiteX22" fmla="*/ 726699 w 1128485"/>
                <a:gd name="connsiteY22" fmla="*/ 23624 h 806800"/>
                <a:gd name="connsiteX23" fmla="*/ 616388 w 1128485"/>
                <a:gd name="connsiteY23" fmla="*/ 117149 h 806800"/>
                <a:gd name="connsiteX24" fmla="*/ 741567 w 1128485"/>
                <a:gd name="connsiteY24" fmla="*/ 91250 h 806800"/>
                <a:gd name="connsiteX25" fmla="*/ 889287 w 1128485"/>
                <a:gd name="connsiteY25" fmla="*/ 109475 h 806800"/>
                <a:gd name="connsiteX26" fmla="*/ 971780 w 1128485"/>
                <a:gd name="connsiteY26" fmla="*/ 209714 h 806800"/>
                <a:gd name="connsiteX27" fmla="*/ 960269 w 1128485"/>
                <a:gd name="connsiteY27" fmla="*/ 250481 h 806800"/>
                <a:gd name="connsiteX28" fmla="*/ 943962 w 1128485"/>
                <a:gd name="connsiteY28" fmla="*/ 302279 h 806800"/>
                <a:gd name="connsiteX29" fmla="*/ 1059549 w 1128485"/>
                <a:gd name="connsiteY29" fmla="*/ 433212 h 806800"/>
                <a:gd name="connsiteX30" fmla="*/ 1113265 w 1128485"/>
                <a:gd name="connsiteY30" fmla="*/ 452876 h 806800"/>
                <a:gd name="connsiteX31" fmla="*/ 1122858 w 1128485"/>
                <a:gd name="connsiteY31" fmla="*/ 479735 h 806800"/>
                <a:gd name="connsiteX32" fmla="*/ 858112 w 1128485"/>
                <a:gd name="connsiteY32" fmla="*/ 726255 h 806800"/>
                <a:gd name="connsiteX33" fmla="*/ 994321 w 1128485"/>
                <a:gd name="connsiteY33" fmla="*/ 730571 h 806800"/>
                <a:gd name="connsiteX34" fmla="*/ 1019741 w 1128485"/>
                <a:gd name="connsiteY34" fmla="*/ 736806 h 80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28485" h="806800">
                  <a:moveTo>
                    <a:pt x="1019741" y="736806"/>
                  </a:moveTo>
                  <a:cubicBezTo>
                    <a:pt x="979933" y="798196"/>
                    <a:pt x="883531" y="825534"/>
                    <a:pt x="817345" y="792921"/>
                  </a:cubicBezTo>
                  <a:cubicBezTo>
                    <a:pt x="799120" y="783808"/>
                    <a:pt x="782334" y="782369"/>
                    <a:pt x="761710" y="784767"/>
                  </a:cubicBezTo>
                  <a:cubicBezTo>
                    <a:pt x="640369" y="796757"/>
                    <a:pt x="521425" y="791482"/>
                    <a:pt x="424064" y="702754"/>
                  </a:cubicBezTo>
                  <a:cubicBezTo>
                    <a:pt x="409676" y="689804"/>
                    <a:pt x="397206" y="698917"/>
                    <a:pt x="385215" y="703233"/>
                  </a:cubicBezTo>
                  <a:cubicBezTo>
                    <a:pt x="357398" y="712825"/>
                    <a:pt x="331020" y="724336"/>
                    <a:pt x="302723" y="732010"/>
                  </a:cubicBezTo>
                  <a:cubicBezTo>
                    <a:pt x="283538" y="737286"/>
                    <a:pt x="285457" y="752154"/>
                    <a:pt x="289773" y="766542"/>
                  </a:cubicBezTo>
                  <a:cubicBezTo>
                    <a:pt x="262915" y="772297"/>
                    <a:pt x="238455" y="759828"/>
                    <a:pt x="213515" y="753113"/>
                  </a:cubicBezTo>
                  <a:cubicBezTo>
                    <a:pt x="163635" y="739684"/>
                    <a:pt x="113276" y="727214"/>
                    <a:pt x="63876" y="710427"/>
                  </a:cubicBezTo>
                  <a:cubicBezTo>
                    <a:pt x="56682" y="708029"/>
                    <a:pt x="49968" y="708509"/>
                    <a:pt x="42774" y="710427"/>
                  </a:cubicBezTo>
                  <a:cubicBezTo>
                    <a:pt x="27905" y="711387"/>
                    <a:pt x="15915" y="704672"/>
                    <a:pt x="5364" y="695080"/>
                  </a:cubicBezTo>
                  <a:cubicBezTo>
                    <a:pt x="-7586" y="674457"/>
                    <a:pt x="5364" y="660548"/>
                    <a:pt x="18313" y="646639"/>
                  </a:cubicBezTo>
                  <a:cubicBezTo>
                    <a:pt x="44692" y="628414"/>
                    <a:pt x="57162" y="599158"/>
                    <a:pt x="75387" y="574698"/>
                  </a:cubicBezTo>
                  <a:cubicBezTo>
                    <a:pt x="104643" y="534890"/>
                    <a:pt x="131981" y="494123"/>
                    <a:pt x="160758" y="454315"/>
                  </a:cubicBezTo>
                  <a:cubicBezTo>
                    <a:pt x="164115" y="449519"/>
                    <a:pt x="166033" y="442325"/>
                    <a:pt x="174667" y="443764"/>
                  </a:cubicBezTo>
                  <a:cubicBezTo>
                    <a:pt x="178024" y="462948"/>
                    <a:pt x="186177" y="470622"/>
                    <a:pt x="206800" y="461989"/>
                  </a:cubicBezTo>
                  <a:cubicBezTo>
                    <a:pt x="237016" y="449999"/>
                    <a:pt x="268191" y="440886"/>
                    <a:pt x="298885" y="430335"/>
                  </a:cubicBezTo>
                  <a:cubicBezTo>
                    <a:pt x="310396" y="426498"/>
                    <a:pt x="317111" y="417865"/>
                    <a:pt x="318070" y="405395"/>
                  </a:cubicBezTo>
                  <a:cubicBezTo>
                    <a:pt x="329101" y="298921"/>
                    <a:pt x="394328" y="226980"/>
                    <a:pt x="473944" y="164630"/>
                  </a:cubicBezTo>
                  <a:cubicBezTo>
                    <a:pt x="493608" y="149283"/>
                    <a:pt x="515670" y="136333"/>
                    <a:pt x="537253" y="123863"/>
                  </a:cubicBezTo>
                  <a:cubicBezTo>
                    <a:pt x="552120" y="115230"/>
                    <a:pt x="557875" y="101322"/>
                    <a:pt x="565550" y="87413"/>
                  </a:cubicBezTo>
                  <a:cubicBezTo>
                    <a:pt x="603919" y="21706"/>
                    <a:pt x="670584" y="-9469"/>
                    <a:pt x="746842" y="2522"/>
                  </a:cubicBezTo>
                  <a:cubicBezTo>
                    <a:pt x="746363" y="15471"/>
                    <a:pt x="735332" y="18828"/>
                    <a:pt x="726699" y="23624"/>
                  </a:cubicBezTo>
                  <a:cubicBezTo>
                    <a:pt x="670105" y="57677"/>
                    <a:pt x="641807" y="81178"/>
                    <a:pt x="616388" y="117149"/>
                  </a:cubicBezTo>
                  <a:cubicBezTo>
                    <a:pt x="659074" y="106597"/>
                    <a:pt x="699361" y="96046"/>
                    <a:pt x="741567" y="91250"/>
                  </a:cubicBezTo>
                  <a:cubicBezTo>
                    <a:pt x="792405" y="85494"/>
                    <a:pt x="842285" y="87413"/>
                    <a:pt x="889287" y="109475"/>
                  </a:cubicBezTo>
                  <a:cubicBezTo>
                    <a:pt x="932452" y="129619"/>
                    <a:pt x="959790" y="163671"/>
                    <a:pt x="971780" y="209714"/>
                  </a:cubicBezTo>
                  <a:cubicBezTo>
                    <a:pt x="976097" y="225541"/>
                    <a:pt x="974178" y="239450"/>
                    <a:pt x="960269" y="250481"/>
                  </a:cubicBezTo>
                  <a:cubicBezTo>
                    <a:pt x="943003" y="263910"/>
                    <a:pt x="940126" y="281655"/>
                    <a:pt x="943962" y="302279"/>
                  </a:cubicBezTo>
                  <a:cubicBezTo>
                    <a:pt x="956433" y="368945"/>
                    <a:pt x="1001996" y="406354"/>
                    <a:pt x="1059549" y="433212"/>
                  </a:cubicBezTo>
                  <a:cubicBezTo>
                    <a:pt x="1076815" y="441366"/>
                    <a:pt x="1095040" y="447121"/>
                    <a:pt x="1113265" y="452876"/>
                  </a:cubicBezTo>
                  <a:cubicBezTo>
                    <a:pt x="1127654" y="457673"/>
                    <a:pt x="1133889" y="466785"/>
                    <a:pt x="1122858" y="479735"/>
                  </a:cubicBezTo>
                  <a:cubicBezTo>
                    <a:pt x="1045640" y="573259"/>
                    <a:pt x="974178" y="673498"/>
                    <a:pt x="858112" y="726255"/>
                  </a:cubicBezTo>
                  <a:cubicBezTo>
                    <a:pt x="903675" y="734408"/>
                    <a:pt x="949239" y="732010"/>
                    <a:pt x="994321" y="730571"/>
                  </a:cubicBezTo>
                  <a:cubicBezTo>
                    <a:pt x="1003434" y="730571"/>
                    <a:pt x="1013506" y="725295"/>
                    <a:pt x="1019741" y="736806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3">
              <a:extLst>
                <a:ext uri="{FF2B5EF4-FFF2-40B4-BE49-F238E27FC236}">
                  <a16:creationId xmlns:a16="http://schemas.microsoft.com/office/drawing/2014/main" xmlns="" id="{AC690DDE-8401-40A7-A9CE-182DED15F724}"/>
                </a:ext>
              </a:extLst>
            </p:cNvPr>
            <p:cNvSpPr/>
            <p:nvPr/>
          </p:nvSpPr>
          <p:spPr>
            <a:xfrm>
              <a:off x="9265268" y="3218811"/>
              <a:ext cx="723388" cy="795086"/>
            </a:xfrm>
            <a:custGeom>
              <a:avLst/>
              <a:gdLst>
                <a:gd name="connsiteX0" fmla="*/ 425415 w 723388"/>
                <a:gd name="connsiteY0" fmla="*/ 791137 h 795086"/>
                <a:gd name="connsiteX1" fmla="*/ 260428 w 723388"/>
                <a:gd name="connsiteY1" fmla="*/ 790178 h 795086"/>
                <a:gd name="connsiteX2" fmla="*/ 238846 w 723388"/>
                <a:gd name="connsiteY2" fmla="*/ 784423 h 795086"/>
                <a:gd name="connsiteX3" fmla="*/ 529490 w 723388"/>
                <a:gd name="connsiteY3" fmla="*/ 522555 h 795086"/>
                <a:gd name="connsiteX4" fmla="*/ 509347 w 723388"/>
                <a:gd name="connsiteY4" fmla="*/ 513443 h 795086"/>
                <a:gd name="connsiteX5" fmla="*/ 388005 w 723388"/>
                <a:gd name="connsiteY5" fmla="*/ 447736 h 795086"/>
                <a:gd name="connsiteX6" fmla="*/ 339085 w 723388"/>
                <a:gd name="connsiteY6" fmla="*/ 338864 h 795086"/>
                <a:gd name="connsiteX7" fmla="*/ 360667 w 723388"/>
                <a:gd name="connsiteY7" fmla="*/ 298577 h 795086"/>
                <a:gd name="connsiteX8" fmla="*/ 370739 w 723388"/>
                <a:gd name="connsiteY8" fmla="*/ 269321 h 795086"/>
                <a:gd name="connsiteX9" fmla="*/ 216304 w 723388"/>
                <a:gd name="connsiteY9" fmla="*/ 152296 h 795086"/>
                <a:gd name="connsiteX10" fmla="*/ 16306 w 723388"/>
                <a:gd name="connsiteY10" fmla="*/ 182991 h 795086"/>
                <a:gd name="connsiteX11" fmla="*/ 0 w 723388"/>
                <a:gd name="connsiteY11" fmla="*/ 187307 h 795086"/>
                <a:gd name="connsiteX12" fmla="*/ 53237 w 723388"/>
                <a:gd name="connsiteY12" fmla="*/ 124958 h 795086"/>
                <a:gd name="connsiteX13" fmla="*/ 151557 w 723388"/>
                <a:gd name="connsiteY13" fmla="*/ 57333 h 795086"/>
                <a:gd name="connsiteX14" fmla="*/ 275296 w 723388"/>
                <a:gd name="connsiteY14" fmla="*/ 14168 h 795086"/>
                <a:gd name="connsiteX15" fmla="*/ 590401 w 723388"/>
                <a:gd name="connsiteY15" fmla="*/ 101457 h 795086"/>
                <a:gd name="connsiteX16" fmla="*/ 718936 w 723388"/>
                <a:gd name="connsiteY16" fmla="*/ 477952 h 795086"/>
                <a:gd name="connsiteX17" fmla="*/ 718936 w 723388"/>
                <a:gd name="connsiteY17" fmla="*/ 503851 h 795086"/>
                <a:gd name="connsiteX18" fmla="*/ 601432 w 723388"/>
                <a:gd name="connsiteY18" fmla="*/ 736941 h 795086"/>
                <a:gd name="connsiteX19" fmla="*/ 447477 w 723388"/>
                <a:gd name="connsiteY19" fmla="*/ 785862 h 795086"/>
                <a:gd name="connsiteX20" fmla="*/ 425415 w 723388"/>
                <a:gd name="connsiteY20" fmla="*/ 791137 h 7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23388" h="795086">
                  <a:moveTo>
                    <a:pt x="425415" y="791137"/>
                  </a:moveTo>
                  <a:cubicBezTo>
                    <a:pt x="370259" y="794015"/>
                    <a:pt x="315584" y="798811"/>
                    <a:pt x="260428" y="790178"/>
                  </a:cubicBezTo>
                  <a:cubicBezTo>
                    <a:pt x="253714" y="789219"/>
                    <a:pt x="247000" y="788260"/>
                    <a:pt x="238846" y="784423"/>
                  </a:cubicBezTo>
                  <a:cubicBezTo>
                    <a:pt x="369301" y="733584"/>
                    <a:pt x="443640" y="622315"/>
                    <a:pt x="529490" y="522555"/>
                  </a:cubicBezTo>
                  <a:cubicBezTo>
                    <a:pt x="525654" y="513922"/>
                    <a:pt x="516061" y="515361"/>
                    <a:pt x="509347" y="513443"/>
                  </a:cubicBezTo>
                  <a:cubicBezTo>
                    <a:pt x="464263" y="499534"/>
                    <a:pt x="422537" y="479390"/>
                    <a:pt x="388005" y="447736"/>
                  </a:cubicBezTo>
                  <a:cubicBezTo>
                    <a:pt x="356830" y="419439"/>
                    <a:pt x="341962" y="381070"/>
                    <a:pt x="339085" y="338864"/>
                  </a:cubicBezTo>
                  <a:cubicBezTo>
                    <a:pt x="338126" y="322078"/>
                    <a:pt x="344840" y="306730"/>
                    <a:pt x="360667" y="298577"/>
                  </a:cubicBezTo>
                  <a:cubicBezTo>
                    <a:pt x="375056" y="291383"/>
                    <a:pt x="374097" y="281791"/>
                    <a:pt x="370739" y="269321"/>
                  </a:cubicBezTo>
                  <a:cubicBezTo>
                    <a:pt x="352514" y="198818"/>
                    <a:pt x="297359" y="157092"/>
                    <a:pt x="216304" y="152296"/>
                  </a:cubicBezTo>
                  <a:cubicBezTo>
                    <a:pt x="147240" y="148459"/>
                    <a:pt x="81054" y="161888"/>
                    <a:pt x="16306" y="182991"/>
                  </a:cubicBezTo>
                  <a:cubicBezTo>
                    <a:pt x="12949" y="183950"/>
                    <a:pt x="9112" y="184909"/>
                    <a:pt x="0" y="187307"/>
                  </a:cubicBezTo>
                  <a:cubicBezTo>
                    <a:pt x="16786" y="160929"/>
                    <a:pt x="34532" y="142703"/>
                    <a:pt x="53237" y="124958"/>
                  </a:cubicBezTo>
                  <a:cubicBezTo>
                    <a:pt x="82972" y="97620"/>
                    <a:pt x="118464" y="78915"/>
                    <a:pt x="151557" y="57333"/>
                  </a:cubicBezTo>
                  <a:cubicBezTo>
                    <a:pt x="192324" y="42465"/>
                    <a:pt x="233091" y="26638"/>
                    <a:pt x="275296" y="14168"/>
                  </a:cubicBezTo>
                  <a:cubicBezTo>
                    <a:pt x="399516" y="-22762"/>
                    <a:pt x="501673" y="14647"/>
                    <a:pt x="590401" y="101457"/>
                  </a:cubicBezTo>
                  <a:cubicBezTo>
                    <a:pt x="696875" y="205053"/>
                    <a:pt x="733325" y="333109"/>
                    <a:pt x="718936" y="477952"/>
                  </a:cubicBezTo>
                  <a:cubicBezTo>
                    <a:pt x="717978" y="486584"/>
                    <a:pt x="717498" y="495218"/>
                    <a:pt x="718936" y="503851"/>
                  </a:cubicBezTo>
                  <a:cubicBezTo>
                    <a:pt x="736682" y="615120"/>
                    <a:pt x="702150" y="684184"/>
                    <a:pt x="601432" y="736941"/>
                  </a:cubicBezTo>
                  <a:cubicBezTo>
                    <a:pt x="552991" y="762361"/>
                    <a:pt x="501673" y="778188"/>
                    <a:pt x="447477" y="785862"/>
                  </a:cubicBezTo>
                  <a:cubicBezTo>
                    <a:pt x="440762" y="786821"/>
                    <a:pt x="433088" y="789219"/>
                    <a:pt x="425415" y="79113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6">
              <a:extLst>
                <a:ext uri="{FF2B5EF4-FFF2-40B4-BE49-F238E27FC236}">
                  <a16:creationId xmlns:a16="http://schemas.microsoft.com/office/drawing/2014/main" xmlns="" id="{97976074-0864-4378-801A-5B1E9DDE55ED}"/>
                </a:ext>
              </a:extLst>
            </p:cNvPr>
            <p:cNvSpPr/>
            <p:nvPr/>
          </p:nvSpPr>
          <p:spPr>
            <a:xfrm>
              <a:off x="8213001" y="3379690"/>
              <a:ext cx="594717" cy="583736"/>
            </a:xfrm>
            <a:custGeom>
              <a:avLst/>
              <a:gdLst>
                <a:gd name="connsiteX0" fmla="*/ 312227 w 594717"/>
                <a:gd name="connsiteY0" fmla="*/ 583736 h 583736"/>
                <a:gd name="connsiteX1" fmla="*/ 66666 w 594717"/>
                <a:gd name="connsiteY1" fmla="*/ 124268 h 583736"/>
                <a:gd name="connsiteX2" fmla="*/ 0 w 594717"/>
                <a:gd name="connsiteY2" fmla="*/ 28826 h 583736"/>
                <a:gd name="connsiteX3" fmla="*/ 249877 w 594717"/>
                <a:gd name="connsiteY3" fmla="*/ 1968 h 583736"/>
                <a:gd name="connsiteX4" fmla="*/ 373137 w 594717"/>
                <a:gd name="connsiteY4" fmla="*/ 44174 h 583736"/>
                <a:gd name="connsiteX5" fmla="*/ 559226 w 594717"/>
                <a:gd name="connsiteY5" fmla="*/ 244651 h 583736"/>
                <a:gd name="connsiteX6" fmla="*/ 594718 w 594717"/>
                <a:gd name="connsiteY6" fmla="*/ 295969 h 583736"/>
                <a:gd name="connsiteX7" fmla="*/ 588962 w 594717"/>
                <a:gd name="connsiteY7" fmla="*/ 299326 h 583736"/>
                <a:gd name="connsiteX8" fmla="*/ 474335 w 594717"/>
                <a:gd name="connsiteY8" fmla="*/ 315154 h 583736"/>
                <a:gd name="connsiteX9" fmla="*/ 351555 w 594717"/>
                <a:gd name="connsiteY9" fmla="*/ 355441 h 583736"/>
                <a:gd name="connsiteX10" fmla="*/ 502153 w 594717"/>
                <a:gd name="connsiteY10" fmla="*/ 433138 h 583736"/>
                <a:gd name="connsiteX11" fmla="*/ 516541 w 594717"/>
                <a:gd name="connsiteY11" fmla="*/ 472946 h 583736"/>
                <a:gd name="connsiteX12" fmla="*/ 492560 w 594717"/>
                <a:gd name="connsiteY12" fmla="*/ 516591 h 583736"/>
                <a:gd name="connsiteX13" fmla="*/ 312227 w 594717"/>
                <a:gd name="connsiteY13" fmla="*/ 583736 h 58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4717" h="583736">
                  <a:moveTo>
                    <a:pt x="312227" y="583736"/>
                  </a:moveTo>
                  <a:cubicBezTo>
                    <a:pt x="246040" y="422107"/>
                    <a:pt x="162588" y="269591"/>
                    <a:pt x="66666" y="124268"/>
                  </a:cubicBezTo>
                  <a:cubicBezTo>
                    <a:pt x="45084" y="91655"/>
                    <a:pt x="22062" y="60480"/>
                    <a:pt x="0" y="28826"/>
                  </a:cubicBezTo>
                  <a:cubicBezTo>
                    <a:pt x="46043" y="26428"/>
                    <a:pt x="214386" y="9162"/>
                    <a:pt x="249877" y="1968"/>
                  </a:cubicBezTo>
                  <a:cubicBezTo>
                    <a:pt x="297838" y="-7145"/>
                    <a:pt x="337166" y="16836"/>
                    <a:pt x="373137" y="44174"/>
                  </a:cubicBezTo>
                  <a:cubicBezTo>
                    <a:pt x="446997" y="99808"/>
                    <a:pt x="504551" y="170791"/>
                    <a:pt x="559226" y="244651"/>
                  </a:cubicBezTo>
                  <a:cubicBezTo>
                    <a:pt x="571696" y="261437"/>
                    <a:pt x="587524" y="275346"/>
                    <a:pt x="594718" y="295969"/>
                  </a:cubicBezTo>
                  <a:cubicBezTo>
                    <a:pt x="593279" y="298368"/>
                    <a:pt x="591360" y="300286"/>
                    <a:pt x="588962" y="299326"/>
                  </a:cubicBezTo>
                  <a:cubicBezTo>
                    <a:pt x="548675" y="288775"/>
                    <a:pt x="511745" y="304123"/>
                    <a:pt x="474335" y="315154"/>
                  </a:cubicBezTo>
                  <a:cubicBezTo>
                    <a:pt x="438844" y="325226"/>
                    <a:pt x="355871" y="347288"/>
                    <a:pt x="351555" y="355441"/>
                  </a:cubicBezTo>
                  <a:cubicBezTo>
                    <a:pt x="371219" y="368870"/>
                    <a:pt x="473376" y="416831"/>
                    <a:pt x="502153" y="433138"/>
                  </a:cubicBezTo>
                  <a:cubicBezTo>
                    <a:pt x="518459" y="442251"/>
                    <a:pt x="524695" y="454721"/>
                    <a:pt x="516541" y="472946"/>
                  </a:cubicBezTo>
                  <a:cubicBezTo>
                    <a:pt x="509826" y="488293"/>
                    <a:pt x="504551" y="504120"/>
                    <a:pt x="492560" y="516591"/>
                  </a:cubicBezTo>
                  <a:cubicBezTo>
                    <a:pt x="456110" y="532897"/>
                    <a:pt x="335248" y="575103"/>
                    <a:pt x="312227" y="5837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7">
              <a:extLst>
                <a:ext uri="{FF2B5EF4-FFF2-40B4-BE49-F238E27FC236}">
                  <a16:creationId xmlns:a16="http://schemas.microsoft.com/office/drawing/2014/main" xmlns="" id="{1B89BF4B-C73E-484E-932D-F040988EB6E7}"/>
                </a:ext>
              </a:extLst>
            </p:cNvPr>
            <p:cNvSpPr/>
            <p:nvPr/>
          </p:nvSpPr>
          <p:spPr>
            <a:xfrm>
              <a:off x="8544412" y="3964571"/>
              <a:ext cx="427054" cy="693811"/>
            </a:xfrm>
            <a:custGeom>
              <a:avLst/>
              <a:gdLst>
                <a:gd name="connsiteX0" fmla="*/ 134291 w 427054"/>
                <a:gd name="connsiteY0" fmla="*/ 294 h 693811"/>
                <a:gd name="connsiteX1" fmla="*/ 167384 w 427054"/>
                <a:gd name="connsiteY1" fmla="*/ 14682 h 693811"/>
                <a:gd name="connsiteX2" fmla="*/ 249398 w 427054"/>
                <a:gd name="connsiteY2" fmla="*/ 50173 h 693811"/>
                <a:gd name="connsiteX3" fmla="*/ 253235 w 427054"/>
                <a:gd name="connsiteY3" fmla="*/ 87103 h 693811"/>
                <a:gd name="connsiteX4" fmla="*/ 193763 w 427054"/>
                <a:gd name="connsiteY4" fmla="*/ 228589 h 693811"/>
                <a:gd name="connsiteX5" fmla="*/ 189446 w 427054"/>
                <a:gd name="connsiteY5" fmla="*/ 244416 h 693811"/>
                <a:gd name="connsiteX6" fmla="*/ 297838 w 427054"/>
                <a:gd name="connsiteY6" fmla="*/ 198373 h 693811"/>
                <a:gd name="connsiteX7" fmla="*/ 344361 w 427054"/>
                <a:gd name="connsiteY7" fmla="*/ 178709 h 693811"/>
                <a:gd name="connsiteX8" fmla="*/ 399996 w 427054"/>
                <a:gd name="connsiteY8" fmla="*/ 138422 h 693811"/>
                <a:gd name="connsiteX9" fmla="*/ 417262 w 427054"/>
                <a:gd name="connsiteY9" fmla="*/ 126911 h 693811"/>
                <a:gd name="connsiteX10" fmla="*/ 425895 w 427054"/>
                <a:gd name="connsiteY10" fmla="*/ 286142 h 693811"/>
                <a:gd name="connsiteX11" fmla="*/ 388005 w 427054"/>
                <a:gd name="connsiteY11" fmla="*/ 518274 h 693811"/>
                <a:gd name="connsiteX12" fmla="*/ 347718 w 427054"/>
                <a:gd name="connsiteY12" fmla="*/ 571990 h 693811"/>
                <a:gd name="connsiteX13" fmla="*/ 165466 w 427054"/>
                <a:gd name="connsiteY13" fmla="*/ 693811 h 693811"/>
                <a:gd name="connsiteX14" fmla="*/ 131893 w 427054"/>
                <a:gd name="connsiteY14" fmla="*/ 512998 h 693811"/>
                <a:gd name="connsiteX15" fmla="*/ 60910 w 427054"/>
                <a:gd name="connsiteY15" fmla="*/ 218996 h 693811"/>
                <a:gd name="connsiteX16" fmla="*/ 0 w 427054"/>
                <a:gd name="connsiteY16" fmla="*/ 43459 h 693811"/>
                <a:gd name="connsiteX17" fmla="*/ 134291 w 427054"/>
                <a:gd name="connsiteY17" fmla="*/ 294 h 69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7054" h="693811">
                  <a:moveTo>
                    <a:pt x="134291" y="294"/>
                  </a:moveTo>
                  <a:cubicBezTo>
                    <a:pt x="145322" y="5090"/>
                    <a:pt x="155394" y="12764"/>
                    <a:pt x="167384" y="14682"/>
                  </a:cubicBezTo>
                  <a:cubicBezTo>
                    <a:pt x="198559" y="17560"/>
                    <a:pt x="223499" y="34826"/>
                    <a:pt x="249398" y="50173"/>
                  </a:cubicBezTo>
                  <a:cubicBezTo>
                    <a:pt x="264266" y="58807"/>
                    <a:pt x="258510" y="74154"/>
                    <a:pt x="253235" y="87103"/>
                  </a:cubicBezTo>
                  <a:cubicBezTo>
                    <a:pt x="234050" y="134585"/>
                    <a:pt x="212947" y="181107"/>
                    <a:pt x="193763" y="228589"/>
                  </a:cubicBezTo>
                  <a:cubicBezTo>
                    <a:pt x="191844" y="232905"/>
                    <a:pt x="189446" y="236742"/>
                    <a:pt x="189446" y="244416"/>
                  </a:cubicBezTo>
                  <a:cubicBezTo>
                    <a:pt x="227336" y="230027"/>
                    <a:pt x="262347" y="213241"/>
                    <a:pt x="297838" y="198373"/>
                  </a:cubicBezTo>
                  <a:cubicBezTo>
                    <a:pt x="313186" y="192138"/>
                    <a:pt x="328534" y="183985"/>
                    <a:pt x="344361" y="178709"/>
                  </a:cubicBezTo>
                  <a:cubicBezTo>
                    <a:pt x="366902" y="171035"/>
                    <a:pt x="385128" y="157127"/>
                    <a:pt x="399996" y="138422"/>
                  </a:cubicBezTo>
                  <a:cubicBezTo>
                    <a:pt x="404312" y="133146"/>
                    <a:pt x="406230" y="122595"/>
                    <a:pt x="417262" y="126911"/>
                  </a:cubicBezTo>
                  <a:cubicBezTo>
                    <a:pt x="419180" y="180148"/>
                    <a:pt x="430691" y="232905"/>
                    <a:pt x="425895" y="286142"/>
                  </a:cubicBezTo>
                  <a:cubicBezTo>
                    <a:pt x="418701" y="364319"/>
                    <a:pt x="419180" y="443934"/>
                    <a:pt x="388005" y="518274"/>
                  </a:cubicBezTo>
                  <a:cubicBezTo>
                    <a:pt x="378893" y="539377"/>
                    <a:pt x="366423" y="558082"/>
                    <a:pt x="347718" y="571990"/>
                  </a:cubicBezTo>
                  <a:cubicBezTo>
                    <a:pt x="295440" y="611318"/>
                    <a:pt x="222060" y="660718"/>
                    <a:pt x="165466" y="693811"/>
                  </a:cubicBezTo>
                  <a:cubicBezTo>
                    <a:pt x="156833" y="655443"/>
                    <a:pt x="142924" y="583501"/>
                    <a:pt x="131893" y="512998"/>
                  </a:cubicBezTo>
                  <a:cubicBezTo>
                    <a:pt x="116066" y="412759"/>
                    <a:pt x="89208" y="315878"/>
                    <a:pt x="60910" y="218996"/>
                  </a:cubicBezTo>
                  <a:cubicBezTo>
                    <a:pt x="43644" y="159525"/>
                    <a:pt x="20624" y="101972"/>
                    <a:pt x="0" y="43459"/>
                  </a:cubicBezTo>
                  <a:cubicBezTo>
                    <a:pt x="479" y="40581"/>
                    <a:pt x="128056" y="-4023"/>
                    <a:pt x="134291" y="294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20">
              <a:extLst>
                <a:ext uri="{FF2B5EF4-FFF2-40B4-BE49-F238E27FC236}">
                  <a16:creationId xmlns:a16="http://schemas.microsoft.com/office/drawing/2014/main" xmlns="" id="{1A9CA57F-1640-4549-97DA-7A83E3DA6497}"/>
                </a:ext>
              </a:extLst>
            </p:cNvPr>
            <p:cNvSpPr/>
            <p:nvPr/>
          </p:nvSpPr>
          <p:spPr>
            <a:xfrm>
              <a:off x="8546810" y="3666998"/>
              <a:ext cx="298317" cy="279641"/>
            </a:xfrm>
            <a:custGeom>
              <a:avLst/>
              <a:gdLst>
                <a:gd name="connsiteX0" fmla="*/ 155874 w 298317"/>
                <a:gd name="connsiteY0" fmla="*/ 226405 h 279641"/>
                <a:gd name="connsiteX1" fmla="*/ 128536 w 298317"/>
                <a:gd name="connsiteY1" fmla="*/ 133840 h 279641"/>
                <a:gd name="connsiteX2" fmla="*/ 0 w 298317"/>
                <a:gd name="connsiteY2" fmla="*/ 67654 h 279641"/>
                <a:gd name="connsiteX3" fmla="*/ 10072 w 298317"/>
                <a:gd name="connsiteY3" fmla="*/ 58061 h 279641"/>
                <a:gd name="connsiteX4" fmla="*/ 200478 w 298317"/>
                <a:gd name="connsiteY4" fmla="*/ 2426 h 279641"/>
                <a:gd name="connsiteX5" fmla="*/ 261388 w 298317"/>
                <a:gd name="connsiteY5" fmla="*/ 8182 h 279641"/>
                <a:gd name="connsiteX6" fmla="*/ 298318 w 298317"/>
                <a:gd name="connsiteY6" fmla="*/ 49908 h 279641"/>
                <a:gd name="connsiteX7" fmla="*/ 231172 w 298317"/>
                <a:gd name="connsiteY7" fmla="*/ 147749 h 279641"/>
                <a:gd name="connsiteX8" fmla="*/ 163547 w 298317"/>
                <a:gd name="connsiteY8" fmla="*/ 242712 h 279641"/>
                <a:gd name="connsiteX9" fmla="*/ 132373 w 298317"/>
                <a:gd name="connsiteY9" fmla="*/ 279642 h 279641"/>
                <a:gd name="connsiteX10" fmla="*/ 155874 w 298317"/>
                <a:gd name="connsiteY10" fmla="*/ 226405 h 2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317" h="279641">
                  <a:moveTo>
                    <a:pt x="155874" y="226405"/>
                  </a:moveTo>
                  <a:cubicBezTo>
                    <a:pt x="188487" y="165494"/>
                    <a:pt x="188487" y="165015"/>
                    <a:pt x="128536" y="133840"/>
                  </a:cubicBezTo>
                  <a:cubicBezTo>
                    <a:pt x="85371" y="111298"/>
                    <a:pt x="42206" y="89236"/>
                    <a:pt x="0" y="67654"/>
                  </a:cubicBezTo>
                  <a:cubicBezTo>
                    <a:pt x="0" y="59021"/>
                    <a:pt x="6235" y="59500"/>
                    <a:pt x="10072" y="58061"/>
                  </a:cubicBezTo>
                  <a:cubicBezTo>
                    <a:pt x="73381" y="39357"/>
                    <a:pt x="137169" y="21131"/>
                    <a:pt x="200478" y="2426"/>
                  </a:cubicBezTo>
                  <a:cubicBezTo>
                    <a:pt x="222060" y="-3808"/>
                    <a:pt x="241245" y="3386"/>
                    <a:pt x="261388" y="8182"/>
                  </a:cubicBezTo>
                  <a:cubicBezTo>
                    <a:pt x="276256" y="19693"/>
                    <a:pt x="293522" y="29285"/>
                    <a:pt x="298318" y="49908"/>
                  </a:cubicBezTo>
                  <a:cubicBezTo>
                    <a:pt x="275776" y="82521"/>
                    <a:pt x="253714" y="115135"/>
                    <a:pt x="231172" y="147749"/>
                  </a:cubicBezTo>
                  <a:cubicBezTo>
                    <a:pt x="209110" y="179882"/>
                    <a:pt x="186569" y="211537"/>
                    <a:pt x="163547" y="242712"/>
                  </a:cubicBezTo>
                  <a:cubicBezTo>
                    <a:pt x="159711" y="247987"/>
                    <a:pt x="147240" y="264294"/>
                    <a:pt x="132373" y="279642"/>
                  </a:cubicBezTo>
                  <a:cubicBezTo>
                    <a:pt x="124219" y="266212"/>
                    <a:pt x="151077" y="235038"/>
                    <a:pt x="155874" y="226405"/>
                  </a:cubicBezTo>
                  <a:close/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21">
              <a:extLst>
                <a:ext uri="{FF2B5EF4-FFF2-40B4-BE49-F238E27FC236}">
                  <a16:creationId xmlns:a16="http://schemas.microsoft.com/office/drawing/2014/main" xmlns="" id="{37B1C00E-8A7A-49A2-B226-74278DF426A6}"/>
                </a:ext>
              </a:extLst>
            </p:cNvPr>
            <p:cNvSpPr/>
            <p:nvPr/>
          </p:nvSpPr>
          <p:spPr>
            <a:xfrm>
              <a:off x="8711317" y="3973435"/>
              <a:ext cx="252398" cy="245234"/>
            </a:xfrm>
            <a:custGeom>
              <a:avLst/>
              <a:gdLst>
                <a:gd name="connsiteX0" fmla="*/ 249877 w 252398"/>
                <a:gd name="connsiteY0" fmla="*/ 117567 h 245234"/>
                <a:gd name="connsiteX1" fmla="*/ 171700 w 252398"/>
                <a:gd name="connsiteY1" fmla="*/ 179437 h 245234"/>
                <a:gd name="connsiteX2" fmla="*/ 33093 w 252398"/>
                <a:gd name="connsiteY2" fmla="*/ 238429 h 245234"/>
                <a:gd name="connsiteX3" fmla="*/ 7674 w 252398"/>
                <a:gd name="connsiteY3" fmla="*/ 244664 h 245234"/>
                <a:gd name="connsiteX4" fmla="*/ 45083 w 252398"/>
                <a:gd name="connsiteY4" fmla="*/ 154977 h 245234"/>
                <a:gd name="connsiteX5" fmla="*/ 81054 w 252398"/>
                <a:gd name="connsiteY5" fmla="*/ 71524 h 245234"/>
                <a:gd name="connsiteX6" fmla="*/ 68105 w 252398"/>
                <a:gd name="connsiteY6" fmla="*/ 39390 h 245234"/>
                <a:gd name="connsiteX7" fmla="*/ 0 w 252398"/>
                <a:gd name="connsiteY7" fmla="*/ 4858 h 245234"/>
                <a:gd name="connsiteX8" fmla="*/ 22062 w 252398"/>
                <a:gd name="connsiteY8" fmla="*/ 1981 h 245234"/>
                <a:gd name="connsiteX9" fmla="*/ 248438 w 252398"/>
                <a:gd name="connsiteY9" fmla="*/ 65289 h 245234"/>
                <a:gd name="connsiteX10" fmla="*/ 249877 w 252398"/>
                <a:gd name="connsiteY10" fmla="*/ 117567 h 24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398" h="245234">
                  <a:moveTo>
                    <a:pt x="249877" y="117567"/>
                  </a:moveTo>
                  <a:cubicBezTo>
                    <a:pt x="233091" y="149701"/>
                    <a:pt x="204794" y="166487"/>
                    <a:pt x="171700" y="179437"/>
                  </a:cubicBezTo>
                  <a:cubicBezTo>
                    <a:pt x="125178" y="197662"/>
                    <a:pt x="79615" y="218765"/>
                    <a:pt x="33093" y="238429"/>
                  </a:cubicBezTo>
                  <a:cubicBezTo>
                    <a:pt x="25899" y="241307"/>
                    <a:pt x="19664" y="247062"/>
                    <a:pt x="7674" y="244664"/>
                  </a:cubicBezTo>
                  <a:cubicBezTo>
                    <a:pt x="20143" y="214449"/>
                    <a:pt x="32613" y="184713"/>
                    <a:pt x="45083" y="154977"/>
                  </a:cubicBezTo>
                  <a:cubicBezTo>
                    <a:pt x="56594" y="127159"/>
                    <a:pt x="67146" y="98383"/>
                    <a:pt x="81054" y="71524"/>
                  </a:cubicBezTo>
                  <a:cubicBezTo>
                    <a:pt x="90167" y="53779"/>
                    <a:pt x="84411" y="46585"/>
                    <a:pt x="68105" y="39390"/>
                  </a:cubicBezTo>
                  <a:cubicBezTo>
                    <a:pt x="45083" y="28839"/>
                    <a:pt x="22541" y="16369"/>
                    <a:pt x="0" y="4858"/>
                  </a:cubicBezTo>
                  <a:cubicBezTo>
                    <a:pt x="6714" y="-2336"/>
                    <a:pt x="14868" y="62"/>
                    <a:pt x="22062" y="1981"/>
                  </a:cubicBezTo>
                  <a:cubicBezTo>
                    <a:pt x="97361" y="23084"/>
                    <a:pt x="172660" y="44187"/>
                    <a:pt x="248438" y="65289"/>
                  </a:cubicBezTo>
                  <a:cubicBezTo>
                    <a:pt x="256112" y="83515"/>
                    <a:pt x="250357" y="100781"/>
                    <a:pt x="249877" y="117567"/>
                  </a:cubicBezTo>
                  <a:close/>
                </a:path>
              </a:pathLst>
            </a:custGeom>
            <a:solidFill>
              <a:srgbClr val="FD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24">
              <a:extLst>
                <a:ext uri="{FF2B5EF4-FFF2-40B4-BE49-F238E27FC236}">
                  <a16:creationId xmlns:a16="http://schemas.microsoft.com/office/drawing/2014/main" xmlns="" id="{4D189537-6005-4510-A25A-AB92E0EC3268}"/>
                </a:ext>
              </a:extLst>
            </p:cNvPr>
            <p:cNvSpPr/>
            <p:nvPr/>
          </p:nvSpPr>
          <p:spPr>
            <a:xfrm>
              <a:off x="8525228" y="3893403"/>
              <a:ext cx="177456" cy="119423"/>
            </a:xfrm>
            <a:custGeom>
              <a:avLst/>
              <a:gdLst>
                <a:gd name="connsiteX0" fmla="*/ 177456 w 177456"/>
                <a:gd name="connsiteY0" fmla="*/ 0 h 119423"/>
                <a:gd name="connsiteX1" fmla="*/ 153476 w 177456"/>
                <a:gd name="connsiteY1" fmla="*/ 71462 h 119423"/>
                <a:gd name="connsiteX2" fmla="*/ 88728 w 177456"/>
                <a:gd name="connsiteY2" fmla="*/ 93045 h 119423"/>
                <a:gd name="connsiteX3" fmla="*/ 19184 w 177456"/>
                <a:gd name="connsiteY3" fmla="*/ 119423 h 119423"/>
                <a:gd name="connsiteX4" fmla="*/ 0 w 177456"/>
                <a:gd name="connsiteY4" fmla="*/ 70023 h 119423"/>
                <a:gd name="connsiteX5" fmla="*/ 10551 w 177456"/>
                <a:gd name="connsiteY5" fmla="*/ 56594 h 119423"/>
                <a:gd name="connsiteX6" fmla="*/ 177456 w 177456"/>
                <a:gd name="connsiteY6" fmla="*/ 0 h 1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456" h="119423">
                  <a:moveTo>
                    <a:pt x="177456" y="0"/>
                  </a:moveTo>
                  <a:cubicBezTo>
                    <a:pt x="174099" y="9592"/>
                    <a:pt x="146281" y="53716"/>
                    <a:pt x="153476" y="71462"/>
                  </a:cubicBezTo>
                  <a:cubicBezTo>
                    <a:pt x="129495" y="81054"/>
                    <a:pt x="110311" y="84891"/>
                    <a:pt x="88728" y="93045"/>
                  </a:cubicBezTo>
                  <a:cubicBezTo>
                    <a:pt x="65706" y="101678"/>
                    <a:pt x="42206" y="110790"/>
                    <a:pt x="19184" y="119423"/>
                  </a:cubicBezTo>
                  <a:cubicBezTo>
                    <a:pt x="12949" y="104555"/>
                    <a:pt x="6715" y="84891"/>
                    <a:pt x="0" y="70023"/>
                  </a:cubicBezTo>
                  <a:cubicBezTo>
                    <a:pt x="0" y="62829"/>
                    <a:pt x="2398" y="58992"/>
                    <a:pt x="10551" y="56594"/>
                  </a:cubicBezTo>
                  <a:cubicBezTo>
                    <a:pt x="67146" y="40287"/>
                    <a:pt x="120382" y="14388"/>
                    <a:pt x="17745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26">
              <a:extLst>
                <a:ext uri="{FF2B5EF4-FFF2-40B4-BE49-F238E27FC236}">
                  <a16:creationId xmlns:a16="http://schemas.microsoft.com/office/drawing/2014/main" xmlns="" id="{0E0D688D-5AA7-4707-9C2A-4923F092873D}"/>
                </a:ext>
              </a:extLst>
            </p:cNvPr>
            <p:cNvSpPr/>
            <p:nvPr/>
          </p:nvSpPr>
          <p:spPr>
            <a:xfrm>
              <a:off x="8677173" y="3892923"/>
              <a:ext cx="32704" cy="53716"/>
            </a:xfrm>
            <a:custGeom>
              <a:avLst/>
              <a:gdLst>
                <a:gd name="connsiteX0" fmla="*/ 32705 w 32704"/>
                <a:gd name="connsiteY0" fmla="*/ 16786 h 53716"/>
                <a:gd name="connsiteX1" fmla="*/ 1530 w 32704"/>
                <a:gd name="connsiteY1" fmla="*/ 53716 h 53716"/>
                <a:gd name="connsiteX2" fmla="*/ 25031 w 32704"/>
                <a:gd name="connsiteY2" fmla="*/ 0 h 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04" h="53716">
                  <a:moveTo>
                    <a:pt x="32705" y="16786"/>
                  </a:moveTo>
                  <a:cubicBezTo>
                    <a:pt x="28868" y="22062"/>
                    <a:pt x="18316" y="41246"/>
                    <a:pt x="1530" y="53716"/>
                  </a:cubicBezTo>
                  <a:cubicBezTo>
                    <a:pt x="-6623" y="40287"/>
                    <a:pt x="20235" y="9112"/>
                    <a:pt x="25031" y="0"/>
                  </a:cubicBezTo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id="{A7AA5E64-02E2-4AA1-B902-9E988F77BC13}"/>
              </a:ext>
            </a:extLst>
          </p:cNvPr>
          <p:cNvGrpSpPr/>
          <p:nvPr/>
        </p:nvGrpSpPr>
        <p:grpSpPr>
          <a:xfrm>
            <a:off x="6550351" y="5195649"/>
            <a:ext cx="1183662" cy="1040677"/>
            <a:chOff x="3983887" y="4061275"/>
            <a:chExt cx="2122406" cy="1866023"/>
          </a:xfrm>
        </p:grpSpPr>
        <p:grpSp>
          <p:nvGrpSpPr>
            <p:cNvPr id="157" name="Group 31">
              <a:extLst>
                <a:ext uri="{FF2B5EF4-FFF2-40B4-BE49-F238E27FC236}">
                  <a16:creationId xmlns:a16="http://schemas.microsoft.com/office/drawing/2014/main" xmlns="" id="{E1DCE355-5649-42D3-BFF3-D0F1E088744C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0" name="Freeform 15">
                <a:extLst>
                  <a:ext uri="{FF2B5EF4-FFF2-40B4-BE49-F238E27FC236}">
                    <a16:creationId xmlns:a16="http://schemas.microsoft.com/office/drawing/2014/main" xmlns="" id="{1BEDB18F-DDF7-4B9A-8445-979C9B5F9A1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71" name="Rectangle 22">
                <a:extLst>
                  <a:ext uri="{FF2B5EF4-FFF2-40B4-BE49-F238E27FC236}">
                    <a16:creationId xmlns:a16="http://schemas.microsoft.com/office/drawing/2014/main" xmlns="" id="{E8AF515F-0B06-4EB6-A018-9552EC766A80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8" name="Group 32">
              <a:extLst>
                <a:ext uri="{FF2B5EF4-FFF2-40B4-BE49-F238E27FC236}">
                  <a16:creationId xmlns:a16="http://schemas.microsoft.com/office/drawing/2014/main" xmlns="" id="{96BB20D4-E943-4DC8-93A3-2A63630AD0E8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8" name="Freeform 18">
                <a:extLst>
                  <a:ext uri="{FF2B5EF4-FFF2-40B4-BE49-F238E27FC236}">
                    <a16:creationId xmlns:a16="http://schemas.microsoft.com/office/drawing/2014/main" xmlns="" id="{0729A277-C157-4CDE-AB35-79AEA895D62C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Freeform 19">
                <a:extLst>
                  <a:ext uri="{FF2B5EF4-FFF2-40B4-BE49-F238E27FC236}">
                    <a16:creationId xmlns:a16="http://schemas.microsoft.com/office/drawing/2014/main" xmlns="" id="{4570ECAC-6998-440B-A0AF-3B4FD2D26634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9" name="Group 33">
              <a:extLst>
                <a:ext uri="{FF2B5EF4-FFF2-40B4-BE49-F238E27FC236}">
                  <a16:creationId xmlns:a16="http://schemas.microsoft.com/office/drawing/2014/main" xmlns="" id="{BA4673FE-67FB-44C3-B947-EAFC5A074079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6" name="Freeform 21">
                <a:extLst>
                  <a:ext uri="{FF2B5EF4-FFF2-40B4-BE49-F238E27FC236}">
                    <a16:creationId xmlns:a16="http://schemas.microsoft.com/office/drawing/2014/main" xmlns="" id="{C89734AB-754E-487F-8F26-66531529906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7" name="Rectangle 22">
                <a:extLst>
                  <a:ext uri="{FF2B5EF4-FFF2-40B4-BE49-F238E27FC236}">
                    <a16:creationId xmlns:a16="http://schemas.microsoft.com/office/drawing/2014/main" xmlns="" id="{DE4C46FB-6130-4BA1-A012-21EA2F77E17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0" name="Group 34">
              <a:extLst>
                <a:ext uri="{FF2B5EF4-FFF2-40B4-BE49-F238E27FC236}">
                  <a16:creationId xmlns:a16="http://schemas.microsoft.com/office/drawing/2014/main" xmlns="" id="{6C55CF94-609E-46D9-8671-FB61DC312F48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4" name="Freeform 24">
                <a:extLst>
                  <a:ext uri="{FF2B5EF4-FFF2-40B4-BE49-F238E27FC236}">
                    <a16:creationId xmlns:a16="http://schemas.microsoft.com/office/drawing/2014/main" xmlns="" id="{22E8AFE3-AFB3-4B3D-A743-59B1C4875B2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5" name="Rectangle 22">
                <a:extLst>
                  <a:ext uri="{FF2B5EF4-FFF2-40B4-BE49-F238E27FC236}">
                    <a16:creationId xmlns:a16="http://schemas.microsoft.com/office/drawing/2014/main" xmlns="" id="{5B0811FE-4805-4A5A-AD04-4503AB50EBB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1" name="Group 35">
              <a:extLst>
                <a:ext uri="{FF2B5EF4-FFF2-40B4-BE49-F238E27FC236}">
                  <a16:creationId xmlns:a16="http://schemas.microsoft.com/office/drawing/2014/main" xmlns="" id="{734E0143-7A24-458C-8DE3-31D4E06A5A7B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62" name="Freeform 27">
                <a:extLst>
                  <a:ext uri="{FF2B5EF4-FFF2-40B4-BE49-F238E27FC236}">
                    <a16:creationId xmlns:a16="http://schemas.microsoft.com/office/drawing/2014/main" xmlns="" id="{738508CA-62D3-4692-A200-946D4D7BC72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xmlns="" id="{04ABB0DD-5650-4FF8-A533-5B6E9B90706E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2" name="Graphic 29">
            <a:extLst>
              <a:ext uri="{FF2B5EF4-FFF2-40B4-BE49-F238E27FC236}">
                <a16:creationId xmlns:a16="http://schemas.microsoft.com/office/drawing/2014/main" xmlns="" id="{20AA5538-38A7-4712-B484-A872F250C80B}"/>
              </a:ext>
            </a:extLst>
          </p:cNvPr>
          <p:cNvGrpSpPr/>
          <p:nvPr/>
        </p:nvGrpSpPr>
        <p:grpSpPr>
          <a:xfrm>
            <a:off x="3787989" y="2889247"/>
            <a:ext cx="4608138" cy="2206654"/>
            <a:chOff x="3496565" y="2353154"/>
            <a:chExt cx="5206119" cy="2493004"/>
          </a:xfrm>
        </p:grpSpPr>
        <p:sp>
          <p:nvSpPr>
            <p:cNvPr id="173" name="Freeform: Shape 68">
              <a:extLst>
                <a:ext uri="{FF2B5EF4-FFF2-40B4-BE49-F238E27FC236}">
                  <a16:creationId xmlns:a16="http://schemas.microsoft.com/office/drawing/2014/main" xmlns="" id="{BCC85C12-5B30-432A-888D-6C286BD23C80}"/>
                </a:ext>
              </a:extLst>
            </p:cNvPr>
            <p:cNvSpPr/>
            <p:nvPr/>
          </p:nvSpPr>
          <p:spPr>
            <a:xfrm>
              <a:off x="4342675" y="2353632"/>
              <a:ext cx="1649799" cy="1468918"/>
            </a:xfrm>
            <a:custGeom>
              <a:avLst/>
              <a:gdLst>
                <a:gd name="connsiteX0" fmla="*/ 1399506 w 1649799"/>
                <a:gd name="connsiteY0" fmla="*/ 17705 h 1468918"/>
                <a:gd name="connsiteX1" fmla="*/ 1545929 w 1649799"/>
                <a:gd name="connsiteY1" fmla="*/ 3350 h 1468918"/>
                <a:gd name="connsiteX2" fmla="*/ 1638758 w 1649799"/>
                <a:gd name="connsiteY2" fmla="*/ 0 h 1468918"/>
                <a:gd name="connsiteX3" fmla="*/ 1649764 w 1649799"/>
                <a:gd name="connsiteY3" fmla="*/ 12441 h 1468918"/>
                <a:gd name="connsiteX4" fmla="*/ 1649764 w 1649799"/>
                <a:gd name="connsiteY4" fmla="*/ 38759 h 1468918"/>
                <a:gd name="connsiteX5" fmla="*/ 1649764 w 1649799"/>
                <a:gd name="connsiteY5" fmla="*/ 1083811 h 1468918"/>
                <a:gd name="connsiteX6" fmla="*/ 1615312 w 1649799"/>
                <a:gd name="connsiteY6" fmla="*/ 1120177 h 1468918"/>
                <a:gd name="connsiteX7" fmla="*/ 1452620 w 1649799"/>
                <a:gd name="connsiteY7" fmla="*/ 1145538 h 1468918"/>
                <a:gd name="connsiteX8" fmla="*/ 1325338 w 1649799"/>
                <a:gd name="connsiteY8" fmla="*/ 1177119 h 1468918"/>
                <a:gd name="connsiteX9" fmla="*/ 1183223 w 1649799"/>
                <a:gd name="connsiteY9" fmla="*/ 1227362 h 1468918"/>
                <a:gd name="connsiteX10" fmla="*/ 953541 w 1649799"/>
                <a:gd name="connsiteY10" fmla="*/ 1348902 h 1468918"/>
                <a:gd name="connsiteX11" fmla="*/ 801855 w 1649799"/>
                <a:gd name="connsiteY11" fmla="*/ 1460872 h 1468918"/>
                <a:gd name="connsiteX12" fmla="*/ 768360 w 1649799"/>
                <a:gd name="connsiteY12" fmla="*/ 1458958 h 1468918"/>
                <a:gd name="connsiteX13" fmla="*/ 273109 w 1649799"/>
                <a:gd name="connsiteY13" fmla="*/ 963706 h 1468918"/>
                <a:gd name="connsiteX14" fmla="*/ 9932 w 1649799"/>
                <a:gd name="connsiteY14" fmla="*/ 700529 h 1468918"/>
                <a:gd name="connsiteX15" fmla="*/ 10889 w 1649799"/>
                <a:gd name="connsiteY15" fmla="*/ 667991 h 1468918"/>
                <a:gd name="connsiteX16" fmla="*/ 128601 w 1649799"/>
                <a:gd name="connsiteY16" fmla="*/ 568941 h 1468918"/>
                <a:gd name="connsiteX17" fmla="*/ 141999 w 1649799"/>
                <a:gd name="connsiteY17" fmla="*/ 553150 h 1468918"/>
                <a:gd name="connsiteX18" fmla="*/ 174537 w 1649799"/>
                <a:gd name="connsiteY18" fmla="*/ 522047 h 1468918"/>
                <a:gd name="connsiteX19" fmla="*/ 497527 w 1649799"/>
                <a:gd name="connsiteY19" fmla="*/ 311506 h 1468918"/>
                <a:gd name="connsiteX20" fmla="*/ 620981 w 1649799"/>
                <a:gd name="connsiteY20" fmla="*/ 249779 h 1468918"/>
                <a:gd name="connsiteX21" fmla="*/ 797070 w 1649799"/>
                <a:gd name="connsiteY21" fmla="*/ 170347 h 1468918"/>
                <a:gd name="connsiteX22" fmla="*/ 829130 w 1649799"/>
                <a:gd name="connsiteY22" fmla="*/ 158863 h 1468918"/>
                <a:gd name="connsiteX23" fmla="*/ 1016704 w 1649799"/>
                <a:gd name="connsiteY23" fmla="*/ 94744 h 1468918"/>
                <a:gd name="connsiteX24" fmla="*/ 1367447 w 1649799"/>
                <a:gd name="connsiteY24" fmla="*/ 17226 h 1468918"/>
                <a:gd name="connsiteX25" fmla="*/ 1399506 w 1649799"/>
                <a:gd name="connsiteY25" fmla="*/ 17705 h 146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9799" h="1468918">
                  <a:moveTo>
                    <a:pt x="1399506" y="17705"/>
                  </a:moveTo>
                  <a:cubicBezTo>
                    <a:pt x="1448314" y="12920"/>
                    <a:pt x="1497121" y="7178"/>
                    <a:pt x="1545929" y="3350"/>
                  </a:cubicBezTo>
                  <a:cubicBezTo>
                    <a:pt x="1577031" y="957"/>
                    <a:pt x="1608134" y="479"/>
                    <a:pt x="1638758" y="0"/>
                  </a:cubicBezTo>
                  <a:cubicBezTo>
                    <a:pt x="1645936" y="0"/>
                    <a:pt x="1650242" y="4307"/>
                    <a:pt x="1649764" y="12441"/>
                  </a:cubicBezTo>
                  <a:cubicBezTo>
                    <a:pt x="1649285" y="21054"/>
                    <a:pt x="1649764" y="30146"/>
                    <a:pt x="1649764" y="38759"/>
                  </a:cubicBezTo>
                  <a:cubicBezTo>
                    <a:pt x="1649764" y="387109"/>
                    <a:pt x="1649764" y="735460"/>
                    <a:pt x="1649764" y="1083811"/>
                  </a:cubicBezTo>
                  <a:cubicBezTo>
                    <a:pt x="1649764" y="1117785"/>
                    <a:pt x="1648807" y="1117306"/>
                    <a:pt x="1615312" y="1120177"/>
                  </a:cubicBezTo>
                  <a:cubicBezTo>
                    <a:pt x="1560762" y="1124962"/>
                    <a:pt x="1506213" y="1134054"/>
                    <a:pt x="1452620" y="1145538"/>
                  </a:cubicBezTo>
                  <a:cubicBezTo>
                    <a:pt x="1409555" y="1154629"/>
                    <a:pt x="1367447" y="1165156"/>
                    <a:pt x="1325338" y="1177119"/>
                  </a:cubicBezTo>
                  <a:cubicBezTo>
                    <a:pt x="1277010" y="1190996"/>
                    <a:pt x="1229159" y="1207743"/>
                    <a:pt x="1183223" y="1227362"/>
                  </a:cubicBezTo>
                  <a:cubicBezTo>
                    <a:pt x="1103313" y="1261814"/>
                    <a:pt x="1026274" y="1301530"/>
                    <a:pt x="953541" y="1348902"/>
                  </a:cubicBezTo>
                  <a:cubicBezTo>
                    <a:pt x="900427" y="1382876"/>
                    <a:pt x="850663" y="1421156"/>
                    <a:pt x="801855" y="1460872"/>
                  </a:cubicBezTo>
                  <a:cubicBezTo>
                    <a:pt x="787979" y="1472356"/>
                    <a:pt x="780801" y="1471399"/>
                    <a:pt x="768360" y="1458958"/>
                  </a:cubicBezTo>
                  <a:cubicBezTo>
                    <a:pt x="603755" y="1293395"/>
                    <a:pt x="438193" y="1128790"/>
                    <a:pt x="273109" y="963706"/>
                  </a:cubicBezTo>
                  <a:cubicBezTo>
                    <a:pt x="185543" y="876140"/>
                    <a:pt x="97977" y="787617"/>
                    <a:pt x="9932" y="700529"/>
                  </a:cubicBezTo>
                  <a:cubicBezTo>
                    <a:pt x="-3466" y="687610"/>
                    <a:pt x="-3466" y="681389"/>
                    <a:pt x="10889" y="667991"/>
                  </a:cubicBezTo>
                  <a:cubicBezTo>
                    <a:pt x="48691" y="633060"/>
                    <a:pt x="86971" y="599565"/>
                    <a:pt x="128601" y="568941"/>
                  </a:cubicBezTo>
                  <a:cubicBezTo>
                    <a:pt x="133864" y="565113"/>
                    <a:pt x="140563" y="560806"/>
                    <a:pt x="141999" y="553150"/>
                  </a:cubicBezTo>
                  <a:cubicBezTo>
                    <a:pt x="150612" y="540709"/>
                    <a:pt x="162575" y="531139"/>
                    <a:pt x="174537" y="522047"/>
                  </a:cubicBezTo>
                  <a:cubicBezTo>
                    <a:pt x="277416" y="444530"/>
                    <a:pt x="384600" y="373711"/>
                    <a:pt x="497527" y="311506"/>
                  </a:cubicBezTo>
                  <a:cubicBezTo>
                    <a:pt x="538200" y="289973"/>
                    <a:pt x="577916" y="266527"/>
                    <a:pt x="620981" y="249779"/>
                  </a:cubicBezTo>
                  <a:cubicBezTo>
                    <a:pt x="678402" y="220112"/>
                    <a:pt x="735822" y="190923"/>
                    <a:pt x="797070" y="170347"/>
                  </a:cubicBezTo>
                  <a:cubicBezTo>
                    <a:pt x="807598" y="166519"/>
                    <a:pt x="821953" y="171783"/>
                    <a:pt x="829130" y="158863"/>
                  </a:cubicBezTo>
                  <a:cubicBezTo>
                    <a:pt x="890379" y="133981"/>
                    <a:pt x="953541" y="113884"/>
                    <a:pt x="1016704" y="94744"/>
                  </a:cubicBezTo>
                  <a:cubicBezTo>
                    <a:pt x="1132023" y="61248"/>
                    <a:pt x="1248778" y="34931"/>
                    <a:pt x="1367447" y="17226"/>
                  </a:cubicBezTo>
                  <a:cubicBezTo>
                    <a:pt x="1377974" y="14834"/>
                    <a:pt x="1388979" y="11484"/>
                    <a:pt x="1399506" y="17705"/>
                  </a:cubicBezTo>
                  <a:close/>
                </a:path>
              </a:pathLst>
            </a:custGeom>
            <a:solidFill>
              <a:schemeClr val="accent2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69">
              <a:extLst>
                <a:ext uri="{FF2B5EF4-FFF2-40B4-BE49-F238E27FC236}">
                  <a16:creationId xmlns:a16="http://schemas.microsoft.com/office/drawing/2014/main" xmlns="" id="{4D330C05-BE98-4B4C-AA05-3336FD9D3943}"/>
                </a:ext>
              </a:extLst>
            </p:cNvPr>
            <p:cNvSpPr/>
            <p:nvPr/>
          </p:nvSpPr>
          <p:spPr>
            <a:xfrm>
              <a:off x="6205373" y="2353600"/>
              <a:ext cx="1647498" cy="1471438"/>
            </a:xfrm>
            <a:custGeom>
              <a:avLst/>
              <a:gdLst>
                <a:gd name="connsiteX0" fmla="*/ 1511593 w 1647498"/>
                <a:gd name="connsiteY0" fmla="*/ 560838 h 1471438"/>
                <a:gd name="connsiteX1" fmla="*/ 1635047 w 1647498"/>
                <a:gd name="connsiteY1" fmla="*/ 666109 h 1471438"/>
                <a:gd name="connsiteX2" fmla="*/ 1635526 w 1647498"/>
                <a:gd name="connsiteY2" fmla="*/ 705825 h 1471438"/>
                <a:gd name="connsiteX3" fmla="*/ 961792 w 1647498"/>
                <a:gd name="connsiteY3" fmla="*/ 1378601 h 1471438"/>
                <a:gd name="connsiteX4" fmla="*/ 880447 w 1647498"/>
                <a:gd name="connsiteY4" fmla="*/ 1460904 h 1471438"/>
                <a:gd name="connsiteX5" fmla="*/ 847430 w 1647498"/>
                <a:gd name="connsiteY5" fmla="*/ 1463775 h 1471438"/>
                <a:gd name="connsiteX6" fmla="*/ 589995 w 1647498"/>
                <a:gd name="connsiteY6" fmla="*/ 1287685 h 1471438"/>
                <a:gd name="connsiteX7" fmla="*/ 373711 w 1647498"/>
                <a:gd name="connsiteY7" fmla="*/ 1194377 h 1471438"/>
                <a:gd name="connsiteX8" fmla="*/ 180396 w 1647498"/>
                <a:gd name="connsiteY8" fmla="*/ 1141263 h 1471438"/>
                <a:gd name="connsiteX9" fmla="*/ 24882 w 1647498"/>
                <a:gd name="connsiteY9" fmla="*/ 1120209 h 1471438"/>
                <a:gd name="connsiteX10" fmla="*/ 0 w 1647498"/>
                <a:gd name="connsiteY10" fmla="*/ 1093891 h 1471438"/>
                <a:gd name="connsiteX11" fmla="*/ 479 w 1647498"/>
                <a:gd name="connsiteY11" fmla="*/ 261773 h 1471438"/>
                <a:gd name="connsiteX12" fmla="*/ 0 w 1647498"/>
                <a:gd name="connsiteY12" fmla="*/ 22522 h 1471438"/>
                <a:gd name="connsiteX13" fmla="*/ 22968 w 1647498"/>
                <a:gd name="connsiteY13" fmla="*/ 32 h 1471438"/>
                <a:gd name="connsiteX14" fmla="*/ 267005 w 1647498"/>
                <a:gd name="connsiteY14" fmla="*/ 22522 h 1471438"/>
                <a:gd name="connsiteX15" fmla="*/ 344044 w 1647498"/>
                <a:gd name="connsiteY15" fmla="*/ 34484 h 1471438"/>
                <a:gd name="connsiteX16" fmla="*/ 427782 w 1647498"/>
                <a:gd name="connsiteY16" fmla="*/ 44054 h 1471438"/>
                <a:gd name="connsiteX17" fmla="*/ 690959 w 1647498"/>
                <a:gd name="connsiteY17" fmla="*/ 113437 h 1471438"/>
                <a:gd name="connsiteX18" fmla="*/ 1119698 w 1647498"/>
                <a:gd name="connsiteY18" fmla="*/ 295269 h 1471438"/>
                <a:gd name="connsiteX19" fmla="*/ 1492453 w 1647498"/>
                <a:gd name="connsiteY19" fmla="*/ 536913 h 1471438"/>
                <a:gd name="connsiteX20" fmla="*/ 1511593 w 1647498"/>
                <a:gd name="connsiteY20" fmla="*/ 560838 h 147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7498" h="1471438">
                  <a:moveTo>
                    <a:pt x="1511593" y="560838"/>
                  </a:moveTo>
                  <a:cubicBezTo>
                    <a:pt x="1552744" y="595769"/>
                    <a:pt x="1593417" y="631657"/>
                    <a:pt x="1635047" y="666109"/>
                  </a:cubicBezTo>
                  <a:cubicBezTo>
                    <a:pt x="1652752" y="680464"/>
                    <a:pt x="1650359" y="690991"/>
                    <a:pt x="1635526" y="705825"/>
                  </a:cubicBezTo>
                  <a:cubicBezTo>
                    <a:pt x="1410629" y="929764"/>
                    <a:pt x="1186211" y="1154183"/>
                    <a:pt x="961792" y="1378601"/>
                  </a:cubicBezTo>
                  <a:cubicBezTo>
                    <a:pt x="934518" y="1405876"/>
                    <a:pt x="906764" y="1432672"/>
                    <a:pt x="880447" y="1460904"/>
                  </a:cubicBezTo>
                  <a:cubicBezTo>
                    <a:pt x="869441" y="1472866"/>
                    <a:pt x="860828" y="1475737"/>
                    <a:pt x="847430" y="1463775"/>
                  </a:cubicBezTo>
                  <a:cubicBezTo>
                    <a:pt x="768955" y="1393913"/>
                    <a:pt x="682346" y="1336493"/>
                    <a:pt x="589995" y="1287685"/>
                  </a:cubicBezTo>
                  <a:cubicBezTo>
                    <a:pt x="520612" y="1250840"/>
                    <a:pt x="448837" y="1219259"/>
                    <a:pt x="373711" y="1194377"/>
                  </a:cubicBezTo>
                  <a:cubicBezTo>
                    <a:pt x="310071" y="1173323"/>
                    <a:pt x="245951" y="1154661"/>
                    <a:pt x="180396" y="1141263"/>
                  </a:cubicBezTo>
                  <a:cubicBezTo>
                    <a:pt x="129196" y="1131215"/>
                    <a:pt x="77518" y="1121645"/>
                    <a:pt x="24882" y="1120209"/>
                  </a:cubicBezTo>
                  <a:cubicBezTo>
                    <a:pt x="4785" y="1119731"/>
                    <a:pt x="0" y="1113031"/>
                    <a:pt x="0" y="1093891"/>
                  </a:cubicBezTo>
                  <a:cubicBezTo>
                    <a:pt x="479" y="816359"/>
                    <a:pt x="479" y="538827"/>
                    <a:pt x="479" y="261773"/>
                  </a:cubicBezTo>
                  <a:cubicBezTo>
                    <a:pt x="479" y="181863"/>
                    <a:pt x="957" y="102432"/>
                    <a:pt x="0" y="22522"/>
                  </a:cubicBezTo>
                  <a:cubicBezTo>
                    <a:pt x="0" y="4338"/>
                    <a:pt x="5742" y="-447"/>
                    <a:pt x="22968" y="32"/>
                  </a:cubicBezTo>
                  <a:cubicBezTo>
                    <a:pt x="104792" y="989"/>
                    <a:pt x="186138" y="12951"/>
                    <a:pt x="267005" y="22522"/>
                  </a:cubicBezTo>
                  <a:cubicBezTo>
                    <a:pt x="292366" y="25393"/>
                    <a:pt x="319162" y="26828"/>
                    <a:pt x="344044" y="34484"/>
                  </a:cubicBezTo>
                  <a:cubicBezTo>
                    <a:pt x="373233" y="23479"/>
                    <a:pt x="400508" y="38791"/>
                    <a:pt x="427782" y="44054"/>
                  </a:cubicBezTo>
                  <a:cubicBezTo>
                    <a:pt x="516784" y="61280"/>
                    <a:pt x="604829" y="85684"/>
                    <a:pt x="690959" y="113437"/>
                  </a:cubicBezTo>
                  <a:cubicBezTo>
                    <a:pt x="839295" y="161288"/>
                    <a:pt x="982368" y="221579"/>
                    <a:pt x="1119698" y="295269"/>
                  </a:cubicBezTo>
                  <a:cubicBezTo>
                    <a:pt x="1250809" y="365130"/>
                    <a:pt x="1375219" y="445519"/>
                    <a:pt x="1492453" y="536913"/>
                  </a:cubicBezTo>
                  <a:cubicBezTo>
                    <a:pt x="1501545" y="543612"/>
                    <a:pt x="1507286" y="551268"/>
                    <a:pt x="1511593" y="560838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70">
              <a:extLst>
                <a:ext uri="{FF2B5EF4-FFF2-40B4-BE49-F238E27FC236}">
                  <a16:creationId xmlns:a16="http://schemas.microsoft.com/office/drawing/2014/main" xmlns="" id="{6096667A-546D-41E3-B5E2-BFB15EB8354F}"/>
                </a:ext>
              </a:extLst>
            </p:cNvPr>
            <p:cNvSpPr/>
            <p:nvPr/>
          </p:nvSpPr>
          <p:spPr>
            <a:xfrm>
              <a:off x="3496316" y="3196558"/>
              <a:ext cx="1473807" cy="1646427"/>
            </a:xfrm>
            <a:custGeom>
              <a:avLst/>
              <a:gdLst>
                <a:gd name="connsiteX0" fmla="*/ 477795 w 1473807"/>
                <a:gd name="connsiteY0" fmla="*/ 210261 h 1646427"/>
                <a:gd name="connsiteX1" fmla="*/ 526602 w 1473807"/>
                <a:gd name="connsiteY1" fmla="*/ 184900 h 1646427"/>
                <a:gd name="connsiteX2" fmla="*/ 669675 w 1473807"/>
                <a:gd name="connsiteY2" fmla="*/ 11682 h 1646427"/>
                <a:gd name="connsiteX3" fmla="*/ 706041 w 1473807"/>
                <a:gd name="connsiteY3" fmla="*/ 10246 h 1646427"/>
                <a:gd name="connsiteX4" fmla="*/ 1455856 w 1473807"/>
                <a:gd name="connsiteY4" fmla="*/ 760540 h 1646427"/>
                <a:gd name="connsiteX5" fmla="*/ 1457292 w 1473807"/>
                <a:gd name="connsiteY5" fmla="*/ 811740 h 1646427"/>
                <a:gd name="connsiteX6" fmla="*/ 1348671 w 1473807"/>
                <a:gd name="connsiteY6" fmla="*/ 960555 h 1646427"/>
                <a:gd name="connsiteX7" fmla="*/ 1219954 w 1473807"/>
                <a:gd name="connsiteY7" fmla="*/ 1209855 h 1646427"/>
                <a:gd name="connsiteX8" fmla="*/ 1166840 w 1473807"/>
                <a:gd name="connsiteY8" fmla="*/ 1375417 h 1646427"/>
                <a:gd name="connsiteX9" fmla="*/ 1121382 w 1473807"/>
                <a:gd name="connsiteY9" fmla="*/ 1631417 h 1646427"/>
                <a:gd name="connsiteX10" fmla="*/ 1104634 w 1473807"/>
                <a:gd name="connsiteY10" fmla="*/ 1646250 h 1646427"/>
                <a:gd name="connsiteX11" fmla="*/ 1056784 w 1473807"/>
                <a:gd name="connsiteY11" fmla="*/ 1646250 h 1646427"/>
                <a:gd name="connsiteX12" fmla="*/ 40442 w 1473807"/>
                <a:gd name="connsiteY12" fmla="*/ 1646250 h 1646427"/>
                <a:gd name="connsiteX13" fmla="*/ 1684 w 1473807"/>
                <a:gd name="connsiteY13" fmla="*/ 1604621 h 1646427"/>
                <a:gd name="connsiteX14" fmla="*/ 19388 w 1473807"/>
                <a:gd name="connsiteY14" fmla="*/ 1415133 h 1646427"/>
                <a:gd name="connsiteX15" fmla="*/ 16517 w 1473807"/>
                <a:gd name="connsiteY15" fmla="*/ 1392165 h 1646427"/>
                <a:gd name="connsiteX16" fmla="*/ 156240 w 1473807"/>
                <a:gd name="connsiteY16" fmla="*/ 839493 h 1646427"/>
                <a:gd name="connsiteX17" fmla="*/ 367260 w 1473807"/>
                <a:gd name="connsiteY17" fmla="*/ 403098 h 1646427"/>
                <a:gd name="connsiteX18" fmla="*/ 471574 w 1473807"/>
                <a:gd name="connsiteY18" fmla="*/ 245670 h 1646427"/>
                <a:gd name="connsiteX19" fmla="*/ 477795 w 1473807"/>
                <a:gd name="connsiteY19" fmla="*/ 210261 h 164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73807" h="1646427">
                  <a:moveTo>
                    <a:pt x="477795" y="210261"/>
                  </a:moveTo>
                  <a:cubicBezTo>
                    <a:pt x="500284" y="214089"/>
                    <a:pt x="514161" y="201648"/>
                    <a:pt x="526602" y="184900"/>
                  </a:cubicBezTo>
                  <a:cubicBezTo>
                    <a:pt x="571103" y="124609"/>
                    <a:pt x="618953" y="67188"/>
                    <a:pt x="669675" y="11682"/>
                  </a:cubicBezTo>
                  <a:cubicBezTo>
                    <a:pt x="683073" y="-3152"/>
                    <a:pt x="691686" y="-4109"/>
                    <a:pt x="706041" y="10246"/>
                  </a:cubicBezTo>
                  <a:cubicBezTo>
                    <a:pt x="955820" y="260504"/>
                    <a:pt x="1206077" y="510283"/>
                    <a:pt x="1455856" y="760540"/>
                  </a:cubicBezTo>
                  <a:cubicBezTo>
                    <a:pt x="1479303" y="783987"/>
                    <a:pt x="1479781" y="784465"/>
                    <a:pt x="1457292" y="811740"/>
                  </a:cubicBezTo>
                  <a:cubicBezTo>
                    <a:pt x="1418533" y="859112"/>
                    <a:pt x="1382645" y="908876"/>
                    <a:pt x="1348671" y="960555"/>
                  </a:cubicBezTo>
                  <a:cubicBezTo>
                    <a:pt x="1296993" y="1039508"/>
                    <a:pt x="1255842" y="1123724"/>
                    <a:pt x="1219954" y="1209855"/>
                  </a:cubicBezTo>
                  <a:cubicBezTo>
                    <a:pt x="1197943" y="1262969"/>
                    <a:pt x="1182631" y="1319432"/>
                    <a:pt x="1166840" y="1375417"/>
                  </a:cubicBezTo>
                  <a:cubicBezTo>
                    <a:pt x="1143872" y="1459634"/>
                    <a:pt x="1133345" y="1545765"/>
                    <a:pt x="1121382" y="1631417"/>
                  </a:cubicBezTo>
                  <a:cubicBezTo>
                    <a:pt x="1119947" y="1642901"/>
                    <a:pt x="1115161" y="1646250"/>
                    <a:pt x="1104634" y="1646250"/>
                  </a:cubicBezTo>
                  <a:cubicBezTo>
                    <a:pt x="1088844" y="1645772"/>
                    <a:pt x="1072575" y="1646250"/>
                    <a:pt x="1056784" y="1646250"/>
                  </a:cubicBezTo>
                  <a:cubicBezTo>
                    <a:pt x="718003" y="1646250"/>
                    <a:pt x="379223" y="1646250"/>
                    <a:pt x="40442" y="1646250"/>
                  </a:cubicBezTo>
                  <a:cubicBezTo>
                    <a:pt x="-4537" y="1646250"/>
                    <a:pt x="-1666" y="1651514"/>
                    <a:pt x="1684" y="1604621"/>
                  </a:cubicBezTo>
                  <a:cubicBezTo>
                    <a:pt x="5990" y="1541458"/>
                    <a:pt x="13646" y="1478296"/>
                    <a:pt x="19388" y="1415133"/>
                  </a:cubicBezTo>
                  <a:cubicBezTo>
                    <a:pt x="13168" y="1407956"/>
                    <a:pt x="15560" y="1399821"/>
                    <a:pt x="16517" y="1392165"/>
                  </a:cubicBezTo>
                  <a:cubicBezTo>
                    <a:pt x="41399" y="1202678"/>
                    <a:pt x="89728" y="1018932"/>
                    <a:pt x="156240" y="839493"/>
                  </a:cubicBezTo>
                  <a:cubicBezTo>
                    <a:pt x="212704" y="687329"/>
                    <a:pt x="284001" y="542343"/>
                    <a:pt x="367260" y="403098"/>
                  </a:cubicBezTo>
                  <a:cubicBezTo>
                    <a:pt x="399320" y="349027"/>
                    <a:pt x="435686" y="297349"/>
                    <a:pt x="471574" y="245670"/>
                  </a:cubicBezTo>
                  <a:cubicBezTo>
                    <a:pt x="479709" y="234665"/>
                    <a:pt x="483058" y="223659"/>
                    <a:pt x="477795" y="210261"/>
                  </a:cubicBezTo>
                  <a:close/>
                </a:path>
              </a:pathLst>
            </a:custGeom>
            <a:solidFill>
              <a:schemeClr val="accent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71">
              <a:extLst>
                <a:ext uri="{FF2B5EF4-FFF2-40B4-BE49-F238E27FC236}">
                  <a16:creationId xmlns:a16="http://schemas.microsoft.com/office/drawing/2014/main" xmlns="" id="{77F111DB-0E4F-41BF-A742-A7113FF8B2FF}"/>
                </a:ext>
              </a:extLst>
            </p:cNvPr>
            <p:cNvSpPr/>
            <p:nvPr/>
          </p:nvSpPr>
          <p:spPr>
            <a:xfrm>
              <a:off x="7229488" y="3197036"/>
              <a:ext cx="1472874" cy="1646250"/>
            </a:xfrm>
            <a:custGeom>
              <a:avLst/>
              <a:gdLst>
                <a:gd name="connsiteX0" fmla="*/ 344884 w 1472874"/>
                <a:gd name="connsiteY0" fmla="*/ 1586916 h 1646250"/>
                <a:gd name="connsiteX1" fmla="*/ 324787 w 1472874"/>
                <a:gd name="connsiteY1" fmla="*/ 1453413 h 1646250"/>
                <a:gd name="connsiteX2" fmla="*/ 315695 w 1472874"/>
                <a:gd name="connsiteY2" fmla="*/ 1414655 h 1646250"/>
                <a:gd name="connsiteX3" fmla="*/ 264974 w 1472874"/>
                <a:gd name="connsiteY3" fmla="*/ 1243829 h 1646250"/>
                <a:gd name="connsiteX4" fmla="*/ 134343 w 1472874"/>
                <a:gd name="connsiteY4" fmla="*/ 976824 h 1646250"/>
                <a:gd name="connsiteX5" fmla="*/ 11845 w 1472874"/>
                <a:gd name="connsiteY5" fmla="*/ 808869 h 1646250"/>
                <a:gd name="connsiteX6" fmla="*/ 13281 w 1472874"/>
                <a:gd name="connsiteY6" fmla="*/ 762454 h 1646250"/>
                <a:gd name="connsiteX7" fmla="*/ 766446 w 1472874"/>
                <a:gd name="connsiteY7" fmla="*/ 10246 h 1646250"/>
                <a:gd name="connsiteX8" fmla="*/ 803769 w 1472874"/>
                <a:gd name="connsiteY8" fmla="*/ 11682 h 1646250"/>
                <a:gd name="connsiteX9" fmla="*/ 965982 w 1472874"/>
                <a:gd name="connsiteY9" fmla="*/ 208825 h 1646250"/>
                <a:gd name="connsiteX10" fmla="*/ 990385 w 1472874"/>
                <a:gd name="connsiteY10" fmla="*/ 230837 h 1646250"/>
                <a:gd name="connsiteX11" fmla="*/ 1222460 w 1472874"/>
                <a:gd name="connsiteY11" fmla="*/ 621774 h 1646250"/>
                <a:gd name="connsiteX12" fmla="*/ 1283708 w 1472874"/>
                <a:gd name="connsiteY12" fmla="*/ 761497 h 1646250"/>
                <a:gd name="connsiteX13" fmla="*/ 1304284 w 1472874"/>
                <a:gd name="connsiteY13" fmla="*/ 807912 h 1646250"/>
                <a:gd name="connsiteX14" fmla="*/ 1435872 w 1472874"/>
                <a:gd name="connsiteY14" fmla="*/ 1269190 h 1646250"/>
                <a:gd name="connsiteX15" fmla="*/ 1460276 w 1472874"/>
                <a:gd name="connsiteY15" fmla="*/ 1412741 h 1646250"/>
                <a:gd name="connsiteX16" fmla="*/ 1461711 w 1472874"/>
                <a:gd name="connsiteY16" fmla="*/ 1453413 h 1646250"/>
                <a:gd name="connsiteX17" fmla="*/ 1463147 w 1472874"/>
                <a:gd name="connsiteY17" fmla="*/ 1529017 h 1646250"/>
                <a:gd name="connsiteX18" fmla="*/ 1470803 w 1472874"/>
                <a:gd name="connsiteY18" fmla="*/ 1616583 h 1646250"/>
                <a:gd name="connsiteX19" fmla="*/ 1444007 w 1472874"/>
                <a:gd name="connsiteY19" fmla="*/ 1646251 h 1646250"/>
                <a:gd name="connsiteX20" fmla="*/ 975073 w 1472874"/>
                <a:gd name="connsiteY20" fmla="*/ 1646251 h 1646250"/>
                <a:gd name="connsiteX21" fmla="*/ 379336 w 1472874"/>
                <a:gd name="connsiteY21" fmla="*/ 1646251 h 1646250"/>
                <a:gd name="connsiteX22" fmla="*/ 353497 w 1472874"/>
                <a:gd name="connsiteY22" fmla="*/ 1644336 h 1646250"/>
                <a:gd name="connsiteX23" fmla="*/ 344884 w 1472874"/>
                <a:gd name="connsiteY23" fmla="*/ 1586916 h 164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2874" h="1646250">
                  <a:moveTo>
                    <a:pt x="344884" y="1586916"/>
                  </a:moveTo>
                  <a:cubicBezTo>
                    <a:pt x="343927" y="1541458"/>
                    <a:pt x="331007" y="1497914"/>
                    <a:pt x="324787" y="1453413"/>
                  </a:cubicBezTo>
                  <a:cubicBezTo>
                    <a:pt x="316652" y="1441929"/>
                    <a:pt x="323351" y="1426617"/>
                    <a:pt x="315695" y="1414655"/>
                  </a:cubicBezTo>
                  <a:cubicBezTo>
                    <a:pt x="302297" y="1356756"/>
                    <a:pt x="286028" y="1299814"/>
                    <a:pt x="264974" y="1243829"/>
                  </a:cubicBezTo>
                  <a:cubicBezTo>
                    <a:pt x="230043" y="1150999"/>
                    <a:pt x="186978" y="1061519"/>
                    <a:pt x="134343" y="976824"/>
                  </a:cubicBezTo>
                  <a:cubicBezTo>
                    <a:pt x="97498" y="917968"/>
                    <a:pt x="58739" y="860069"/>
                    <a:pt x="11845" y="808869"/>
                  </a:cubicBezTo>
                  <a:cubicBezTo>
                    <a:pt x="-3945" y="791643"/>
                    <a:pt x="-4424" y="780637"/>
                    <a:pt x="13281" y="762454"/>
                  </a:cubicBezTo>
                  <a:cubicBezTo>
                    <a:pt x="265452" y="512675"/>
                    <a:pt x="516188" y="261461"/>
                    <a:pt x="766446" y="10246"/>
                  </a:cubicBezTo>
                  <a:cubicBezTo>
                    <a:pt x="780801" y="-4109"/>
                    <a:pt x="790371" y="-3152"/>
                    <a:pt x="803769" y="11682"/>
                  </a:cubicBezTo>
                  <a:cubicBezTo>
                    <a:pt x="860233" y="75323"/>
                    <a:pt x="913346" y="141835"/>
                    <a:pt x="965982" y="208825"/>
                  </a:cubicBezTo>
                  <a:cubicBezTo>
                    <a:pt x="975073" y="215046"/>
                    <a:pt x="984165" y="221267"/>
                    <a:pt x="990385" y="230837"/>
                  </a:cubicBezTo>
                  <a:cubicBezTo>
                    <a:pt x="1077952" y="355248"/>
                    <a:pt x="1156426" y="484922"/>
                    <a:pt x="1222460" y="621774"/>
                  </a:cubicBezTo>
                  <a:cubicBezTo>
                    <a:pt x="1244471" y="667710"/>
                    <a:pt x="1266003" y="713647"/>
                    <a:pt x="1283708" y="761497"/>
                  </a:cubicBezTo>
                  <a:cubicBezTo>
                    <a:pt x="1290886" y="776809"/>
                    <a:pt x="1296149" y="793078"/>
                    <a:pt x="1304284" y="807912"/>
                  </a:cubicBezTo>
                  <a:cubicBezTo>
                    <a:pt x="1360747" y="958162"/>
                    <a:pt x="1408119" y="1110805"/>
                    <a:pt x="1435872" y="1269190"/>
                  </a:cubicBezTo>
                  <a:cubicBezTo>
                    <a:pt x="1444485" y="1317040"/>
                    <a:pt x="1450227" y="1365369"/>
                    <a:pt x="1460276" y="1412741"/>
                  </a:cubicBezTo>
                  <a:cubicBezTo>
                    <a:pt x="1463147" y="1426139"/>
                    <a:pt x="1464104" y="1440015"/>
                    <a:pt x="1461711" y="1453413"/>
                  </a:cubicBezTo>
                  <a:cubicBezTo>
                    <a:pt x="1457405" y="1478774"/>
                    <a:pt x="1458362" y="1504135"/>
                    <a:pt x="1463147" y="1529017"/>
                  </a:cubicBezTo>
                  <a:cubicBezTo>
                    <a:pt x="1466018" y="1558206"/>
                    <a:pt x="1465061" y="1587395"/>
                    <a:pt x="1470803" y="1616583"/>
                  </a:cubicBezTo>
                  <a:cubicBezTo>
                    <a:pt x="1476066" y="1644336"/>
                    <a:pt x="1472717" y="1646251"/>
                    <a:pt x="1444007" y="1646251"/>
                  </a:cubicBezTo>
                  <a:cubicBezTo>
                    <a:pt x="1287536" y="1646251"/>
                    <a:pt x="1131544" y="1646251"/>
                    <a:pt x="975073" y="1646251"/>
                  </a:cubicBezTo>
                  <a:cubicBezTo>
                    <a:pt x="776494" y="1646251"/>
                    <a:pt x="577915" y="1646251"/>
                    <a:pt x="379336" y="1646251"/>
                  </a:cubicBezTo>
                  <a:cubicBezTo>
                    <a:pt x="370723" y="1646251"/>
                    <a:pt x="362110" y="1644815"/>
                    <a:pt x="353497" y="1644336"/>
                  </a:cubicBezTo>
                  <a:cubicBezTo>
                    <a:pt x="342970" y="1626632"/>
                    <a:pt x="354454" y="1605099"/>
                    <a:pt x="344884" y="1586916"/>
                  </a:cubicBezTo>
                  <a:close/>
                </a:path>
              </a:pathLst>
            </a:custGeom>
            <a:solidFill>
              <a:schemeClr val="accent4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7" name="Trapezoid 24">
            <a:extLst>
              <a:ext uri="{FF2B5EF4-FFF2-40B4-BE49-F238E27FC236}">
                <a16:creationId xmlns:a16="http://schemas.microsoft.com/office/drawing/2014/main" xmlns="" id="{4D1F2B70-3483-43EB-A5B9-48B6586978F0}"/>
              </a:ext>
            </a:extLst>
          </p:cNvPr>
          <p:cNvSpPr>
            <a:spLocks noChangeAspect="1"/>
          </p:cNvSpPr>
          <p:nvPr/>
        </p:nvSpPr>
        <p:spPr>
          <a:xfrm rot="8369018">
            <a:off x="4215200" y="4240285"/>
            <a:ext cx="410470" cy="414380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8" name="Oval 21">
            <a:extLst>
              <a:ext uri="{FF2B5EF4-FFF2-40B4-BE49-F238E27FC236}">
                <a16:creationId xmlns:a16="http://schemas.microsoft.com/office/drawing/2014/main" xmlns="" id="{7A53E0E9-E754-4A2A-8AC6-60E1EBD722C2}"/>
              </a:ext>
            </a:extLst>
          </p:cNvPr>
          <p:cNvSpPr>
            <a:spLocks noChangeAspect="1"/>
          </p:cNvSpPr>
          <p:nvPr/>
        </p:nvSpPr>
        <p:spPr>
          <a:xfrm>
            <a:off x="5181842" y="3344945"/>
            <a:ext cx="425281" cy="37272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0" name="Frame 1">
            <a:extLst>
              <a:ext uri="{FF2B5EF4-FFF2-40B4-BE49-F238E27FC236}">
                <a16:creationId xmlns:a16="http://schemas.microsoft.com/office/drawing/2014/main" xmlns="" id="{2873BB4A-2BC0-4838-933B-88BDAD00D332}"/>
              </a:ext>
            </a:extLst>
          </p:cNvPr>
          <p:cNvSpPr/>
          <p:nvPr/>
        </p:nvSpPr>
        <p:spPr>
          <a:xfrm>
            <a:off x="6672946" y="3310564"/>
            <a:ext cx="298742" cy="403639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4C1FC98A-7B2D-4369-BE0E-3DC2C283A0E0}"/>
              </a:ext>
            </a:extLst>
          </p:cNvPr>
          <p:cNvGrpSpPr/>
          <p:nvPr/>
        </p:nvGrpSpPr>
        <p:grpSpPr>
          <a:xfrm>
            <a:off x="5690047" y="1047394"/>
            <a:ext cx="5742873" cy="963413"/>
            <a:chOff x="581181" y="3596901"/>
            <a:chExt cx="4990550" cy="963412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B3C86448-D2FC-424C-B51A-6241BECE9AEC}"/>
                </a:ext>
              </a:extLst>
            </p:cNvPr>
            <p:cNvSpPr txBox="1"/>
            <p:nvPr/>
          </p:nvSpPr>
          <p:spPr>
            <a:xfrm>
              <a:off x="581181" y="3596901"/>
              <a:ext cx="257578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BRANCH</a:t>
              </a:r>
              <a:endPara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F3669D6A-C0BA-4170-A95C-5ADED6B3A867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3CEA9586-67CE-417C-A1F7-9A71B0E26045}"/>
              </a:ext>
            </a:extLst>
          </p:cNvPr>
          <p:cNvGrpSpPr/>
          <p:nvPr/>
        </p:nvGrpSpPr>
        <p:grpSpPr>
          <a:xfrm rot="416133">
            <a:off x="1881536" y="1710893"/>
            <a:ext cx="3410941" cy="745282"/>
            <a:chOff x="2633555" y="4560313"/>
            <a:chExt cx="2964069" cy="745281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xmlns="" id="{AF91D073-E2F7-40C8-B1C2-22F8A94AD0FB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81C42820-AD5C-4D83-A164-79FEC6437A00}"/>
                </a:ext>
              </a:extLst>
            </p:cNvPr>
            <p:cNvSpPr txBox="1"/>
            <p:nvPr/>
          </p:nvSpPr>
          <p:spPr>
            <a:xfrm rot="21183867">
              <a:off x="2633555" y="4782375"/>
              <a:ext cx="255386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BACKLOG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BB8E527C-EA0A-4287-B12D-E0988BEF2A26}"/>
              </a:ext>
            </a:extLst>
          </p:cNvPr>
          <p:cNvGrpSpPr/>
          <p:nvPr/>
        </p:nvGrpSpPr>
        <p:grpSpPr>
          <a:xfrm>
            <a:off x="9141663" y="2057400"/>
            <a:ext cx="3050337" cy="1649834"/>
            <a:chOff x="2847594" y="2379982"/>
            <a:chExt cx="2650719" cy="1649833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14E3864B-80BE-45A4-9174-56554A9D2D70}"/>
                </a:ext>
              </a:extLst>
            </p:cNvPr>
            <p:cNvSpPr txBox="1"/>
            <p:nvPr/>
          </p:nvSpPr>
          <p:spPr>
            <a:xfrm>
              <a:off x="2922545" y="2829487"/>
              <a:ext cx="2575768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charset="0"/>
                <a:buChar char="•"/>
              </a:pPr>
              <a:r>
                <a:rPr lang="en-ID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Logbook</a:t>
              </a:r>
            </a:p>
            <a:p>
              <a:pPr>
                <a:buFont typeface="Arial" charset="0"/>
                <a:buChar char="•"/>
              </a:pPr>
              <a:r>
                <a:rPr lang="en-ID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Trello</a:t>
              </a:r>
              <a:endParaRPr lang="en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charset="0"/>
                <a:buChar char="•"/>
              </a:pPr>
              <a:r>
                <a:rPr lang="en-ID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ID" altLang="ko-KR" sz="2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Burndown</a:t>
              </a:r>
              <a:r>
                <a:rPr lang="en-ID" altLang="ko-KR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Chart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E3D07816-B54F-4C52-A420-B8A08E99C030}"/>
                </a:ext>
              </a:extLst>
            </p:cNvPr>
            <p:cNvSpPr txBox="1"/>
            <p:nvPr/>
          </p:nvSpPr>
          <p:spPr>
            <a:xfrm>
              <a:off x="2847594" y="2379982"/>
              <a:ext cx="2553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altLang="ko-KR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SCRUM</a:t>
              </a:r>
              <a:endPara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xmlns="" id="{051DF4C9-B68B-47C2-8B16-BA1FA5C1E019}"/>
              </a:ext>
            </a:extLst>
          </p:cNvPr>
          <p:cNvGrpSpPr/>
          <p:nvPr/>
        </p:nvGrpSpPr>
        <p:grpSpPr>
          <a:xfrm rot="19148656">
            <a:off x="609486" y="3986310"/>
            <a:ext cx="3536847" cy="908231"/>
            <a:chOff x="2524119" y="4560313"/>
            <a:chExt cx="3073505" cy="908230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C0A4E9EA-111B-4E0E-A344-F9705CBDE1B9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27223765-ED79-4C8E-85AE-E6B1B9015922}"/>
                </a:ext>
              </a:extLst>
            </p:cNvPr>
            <p:cNvSpPr txBox="1"/>
            <p:nvPr/>
          </p:nvSpPr>
          <p:spPr>
            <a:xfrm rot="2451344">
              <a:off x="2524119" y="4637547"/>
              <a:ext cx="2553881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altLang="ko-KR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SCRUM PLANNING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3" name="Text Placeholder 93">
            <a:extLst>
              <a:ext uri="{FF2B5EF4-FFF2-40B4-BE49-F238E27FC236}">
                <a16:creationId xmlns:a16="http://schemas.microsoft.com/office/drawing/2014/main" xmlns="" id="{42B914B6-8267-471E-9E56-DD7F4CC1F296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TOPICS</a:t>
            </a:r>
            <a:endParaRPr kumimoji="0" lang="en-US" sz="4800" b="1" i="0" u="none" strike="noStrike" kern="1200" cap="all" normalizeH="0" baseline="0" noProof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4" name="Graphic 3">
            <a:extLst>
              <a:ext uri="{FF2B5EF4-FFF2-40B4-BE49-F238E27FC236}">
                <a16:creationId xmlns:a16="http://schemas.microsoft.com/office/drawing/2014/main" xmlns="" id="{178D6B85-C916-4CA7-B4A3-B6528BEBD1E3}"/>
              </a:ext>
            </a:extLst>
          </p:cNvPr>
          <p:cNvGrpSpPr/>
          <p:nvPr/>
        </p:nvGrpSpPr>
        <p:grpSpPr>
          <a:xfrm rot="294171">
            <a:off x="5592267" y="5285235"/>
            <a:ext cx="3319894" cy="1207409"/>
            <a:chOff x="0" y="1211951"/>
            <a:chExt cx="12192000" cy="4434097"/>
          </a:xfrm>
        </p:grpSpPr>
        <p:sp>
          <p:nvSpPr>
            <p:cNvPr id="195" name="Freeform: Shape 92">
              <a:extLst>
                <a:ext uri="{FF2B5EF4-FFF2-40B4-BE49-F238E27FC236}">
                  <a16:creationId xmlns:a16="http://schemas.microsoft.com/office/drawing/2014/main" xmlns="" id="{55576BDC-37CD-4B71-9695-794ADA5BC520}"/>
                </a:ext>
              </a:extLst>
            </p:cNvPr>
            <p:cNvSpPr/>
            <p:nvPr/>
          </p:nvSpPr>
          <p:spPr>
            <a:xfrm>
              <a:off x="8338752" y="1211990"/>
              <a:ext cx="3831088" cy="311425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94">
              <a:extLst>
                <a:ext uri="{FF2B5EF4-FFF2-40B4-BE49-F238E27FC236}">
                  <a16:creationId xmlns:a16="http://schemas.microsoft.com/office/drawing/2014/main" xmlns="" id="{07323300-603A-4FD9-A576-8486FE8C532B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95">
              <a:extLst>
                <a:ext uri="{FF2B5EF4-FFF2-40B4-BE49-F238E27FC236}">
                  <a16:creationId xmlns:a16="http://schemas.microsoft.com/office/drawing/2014/main" xmlns="" id="{C5AEC57D-0A48-4033-996F-1270FD50CFFA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96">
              <a:extLst>
                <a:ext uri="{FF2B5EF4-FFF2-40B4-BE49-F238E27FC236}">
                  <a16:creationId xmlns:a16="http://schemas.microsoft.com/office/drawing/2014/main" xmlns="" id="{D4D792BF-842B-4507-A63A-79FE9C95ABB4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97">
              <a:extLst>
                <a:ext uri="{FF2B5EF4-FFF2-40B4-BE49-F238E27FC236}">
                  <a16:creationId xmlns:a16="http://schemas.microsoft.com/office/drawing/2014/main" xmlns="" id="{4B97A44D-873A-4497-BA0F-F5C06A19A9D4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98">
              <a:extLst>
                <a:ext uri="{FF2B5EF4-FFF2-40B4-BE49-F238E27FC236}">
                  <a16:creationId xmlns:a16="http://schemas.microsoft.com/office/drawing/2014/main" xmlns="" id="{37CC6A37-9EBD-4049-B3DF-E5147DFA4BE4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99">
              <a:extLst>
                <a:ext uri="{FF2B5EF4-FFF2-40B4-BE49-F238E27FC236}">
                  <a16:creationId xmlns:a16="http://schemas.microsoft.com/office/drawing/2014/main" xmlns="" id="{674A1B26-E37E-4694-AB5E-441DECF625FC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100">
              <a:extLst>
                <a:ext uri="{FF2B5EF4-FFF2-40B4-BE49-F238E27FC236}">
                  <a16:creationId xmlns:a16="http://schemas.microsoft.com/office/drawing/2014/main" xmlns="" id="{0505D092-209C-4DA3-9979-DC5576F5D124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2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101">
              <a:extLst>
                <a:ext uri="{FF2B5EF4-FFF2-40B4-BE49-F238E27FC236}">
                  <a16:creationId xmlns:a16="http://schemas.microsoft.com/office/drawing/2014/main" xmlns="" id="{524A1E32-00B2-4B20-934A-273F4EFCB731}"/>
                </a:ext>
              </a:extLst>
            </p:cNvPr>
            <p:cNvSpPr/>
            <p:nvPr/>
          </p:nvSpPr>
          <p:spPr>
            <a:xfrm>
              <a:off x="353" y="3313727"/>
              <a:ext cx="9078321" cy="2328077"/>
            </a:xfrm>
            <a:custGeom>
              <a:avLst/>
              <a:gdLst>
                <a:gd name="connsiteX0" fmla="*/ 3610572 w 9078321"/>
                <a:gd name="connsiteY0" fmla="*/ 2328078 h 2328077"/>
                <a:gd name="connsiteX1" fmla="*/ 3544803 w 9078321"/>
                <a:gd name="connsiteY1" fmla="*/ 2321713 h 2328077"/>
                <a:gd name="connsiteX2" fmla="*/ 3189793 w 9078321"/>
                <a:gd name="connsiteY2" fmla="*/ 1795562 h 2328077"/>
                <a:gd name="connsiteX3" fmla="*/ 2843976 w 9078321"/>
                <a:gd name="connsiteY3" fmla="*/ 1168282 h 2328077"/>
                <a:gd name="connsiteX4" fmla="*/ 1514453 w 9078321"/>
                <a:gd name="connsiteY4" fmla="*/ 1176061 h 2328077"/>
                <a:gd name="connsiteX5" fmla="*/ 58344 w 9078321"/>
                <a:gd name="connsiteY5" fmla="*/ 1524000 h 2328077"/>
                <a:gd name="connsiteX6" fmla="*/ 1769 w 9078321"/>
                <a:gd name="connsiteY6" fmla="*/ 1492176 h 2328077"/>
                <a:gd name="connsiteX7" fmla="*/ 33592 w 9078321"/>
                <a:gd name="connsiteY7" fmla="*/ 1435601 h 2328077"/>
                <a:gd name="connsiteX8" fmla="*/ 1497481 w 9078321"/>
                <a:gd name="connsiteY8" fmla="*/ 1085541 h 2328077"/>
                <a:gd name="connsiteX9" fmla="*/ 2895601 w 9078321"/>
                <a:gd name="connsiteY9" fmla="*/ 1091905 h 2328077"/>
                <a:gd name="connsiteX10" fmla="*/ 3277485 w 9078321"/>
                <a:gd name="connsiteY10" fmla="*/ 1768688 h 2328077"/>
                <a:gd name="connsiteX11" fmla="*/ 3561776 w 9078321"/>
                <a:gd name="connsiteY11" fmla="*/ 2231192 h 2328077"/>
                <a:gd name="connsiteX12" fmla="*/ 4685505 w 9078321"/>
                <a:gd name="connsiteY12" fmla="*/ 1395291 h 2328077"/>
                <a:gd name="connsiteX13" fmla="*/ 4949995 w 9078321"/>
                <a:gd name="connsiteY13" fmla="*/ 1115950 h 2328077"/>
                <a:gd name="connsiteX14" fmla="*/ 5143766 w 9078321"/>
                <a:gd name="connsiteY14" fmla="*/ 917936 h 2328077"/>
                <a:gd name="connsiteX15" fmla="*/ 6571588 w 9078321"/>
                <a:gd name="connsiteY15" fmla="*/ 0 h 2328077"/>
                <a:gd name="connsiteX16" fmla="*/ 6590682 w 9078321"/>
                <a:gd name="connsiteY16" fmla="*/ 0 h 2328077"/>
                <a:gd name="connsiteX17" fmla="*/ 7109054 w 9078321"/>
                <a:gd name="connsiteY17" fmla="*/ 313993 h 2328077"/>
                <a:gd name="connsiteX18" fmla="*/ 7288681 w 9078321"/>
                <a:gd name="connsiteY18" fmla="*/ 899549 h 2328077"/>
                <a:gd name="connsiteX19" fmla="*/ 7502960 w 9078321"/>
                <a:gd name="connsiteY19" fmla="*/ 1377611 h 2328077"/>
                <a:gd name="connsiteX20" fmla="*/ 9000086 w 9078321"/>
                <a:gd name="connsiteY20" fmla="*/ 607478 h 2328077"/>
                <a:gd name="connsiteX21" fmla="*/ 9065149 w 9078321"/>
                <a:gd name="connsiteY21" fmla="*/ 608186 h 2328077"/>
                <a:gd name="connsiteX22" fmla="*/ 9064442 w 9078321"/>
                <a:gd name="connsiteY22" fmla="*/ 673247 h 2328077"/>
                <a:gd name="connsiteX23" fmla="*/ 8523439 w 9078321"/>
                <a:gd name="connsiteY23" fmla="*/ 1110292 h 2328077"/>
                <a:gd name="connsiteX24" fmla="*/ 7487403 w 9078321"/>
                <a:gd name="connsiteY24" fmla="*/ 1468839 h 2328077"/>
                <a:gd name="connsiteX25" fmla="*/ 7198868 w 9078321"/>
                <a:gd name="connsiteY25" fmla="*/ 918643 h 2328077"/>
                <a:gd name="connsiteX26" fmla="*/ 6589268 w 9078321"/>
                <a:gd name="connsiteY26" fmla="*/ 92642 h 2328077"/>
                <a:gd name="connsiteX27" fmla="*/ 6572295 w 9078321"/>
                <a:gd name="connsiteY27" fmla="*/ 92642 h 2328077"/>
                <a:gd name="connsiteX28" fmla="*/ 5210949 w 9078321"/>
                <a:gd name="connsiteY28" fmla="*/ 981583 h 2328077"/>
                <a:gd name="connsiteX29" fmla="*/ 5014350 w 9078321"/>
                <a:gd name="connsiteY29" fmla="*/ 1183133 h 2328077"/>
                <a:gd name="connsiteX30" fmla="*/ 4754103 w 9078321"/>
                <a:gd name="connsiteY30" fmla="*/ 1457524 h 2328077"/>
                <a:gd name="connsiteX31" fmla="*/ 4157939 w 9078321"/>
                <a:gd name="connsiteY31" fmla="*/ 2055809 h 2328077"/>
                <a:gd name="connsiteX32" fmla="*/ 3610572 w 9078321"/>
                <a:gd name="connsiteY32" fmla="*/ 2328078 h 232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78321" h="2328077">
                  <a:moveTo>
                    <a:pt x="3610572" y="2328078"/>
                  </a:moveTo>
                  <a:cubicBezTo>
                    <a:pt x="3587942" y="2328078"/>
                    <a:pt x="3566019" y="2325956"/>
                    <a:pt x="3544803" y="2321713"/>
                  </a:cubicBezTo>
                  <a:cubicBezTo>
                    <a:pt x="3337596" y="2280696"/>
                    <a:pt x="3266170" y="2045201"/>
                    <a:pt x="3189793" y="1795562"/>
                  </a:cubicBezTo>
                  <a:cubicBezTo>
                    <a:pt x="3119074" y="1564310"/>
                    <a:pt x="3039868" y="1302649"/>
                    <a:pt x="2843976" y="1168282"/>
                  </a:cubicBezTo>
                  <a:cubicBezTo>
                    <a:pt x="2720924" y="1083419"/>
                    <a:pt x="2389958" y="1016236"/>
                    <a:pt x="1514453" y="1176061"/>
                  </a:cubicBezTo>
                  <a:cubicBezTo>
                    <a:pt x="921119" y="1284261"/>
                    <a:pt x="316469" y="1452573"/>
                    <a:pt x="58344" y="1524000"/>
                  </a:cubicBezTo>
                  <a:cubicBezTo>
                    <a:pt x="33592" y="1531072"/>
                    <a:pt x="8840" y="1516221"/>
                    <a:pt x="1769" y="1492176"/>
                  </a:cubicBezTo>
                  <a:cubicBezTo>
                    <a:pt x="-5303" y="1467425"/>
                    <a:pt x="9548" y="1442673"/>
                    <a:pt x="33592" y="1435601"/>
                  </a:cubicBezTo>
                  <a:cubicBezTo>
                    <a:pt x="293132" y="1363467"/>
                    <a:pt x="899903" y="1195155"/>
                    <a:pt x="1497481" y="1085541"/>
                  </a:cubicBezTo>
                  <a:cubicBezTo>
                    <a:pt x="2235790" y="951174"/>
                    <a:pt x="2692636" y="953295"/>
                    <a:pt x="2895601" y="1091905"/>
                  </a:cubicBezTo>
                  <a:cubicBezTo>
                    <a:pt x="3117659" y="1244659"/>
                    <a:pt x="3202522" y="1522585"/>
                    <a:pt x="3277485" y="1768688"/>
                  </a:cubicBezTo>
                  <a:cubicBezTo>
                    <a:pt x="3348204" y="2000647"/>
                    <a:pt x="3409023" y="2200783"/>
                    <a:pt x="3561776" y="2231192"/>
                  </a:cubicBezTo>
                  <a:cubicBezTo>
                    <a:pt x="3865161" y="2291304"/>
                    <a:pt x="4358782" y="1751716"/>
                    <a:pt x="4685505" y="1395291"/>
                  </a:cubicBezTo>
                  <a:cubicBezTo>
                    <a:pt x="4788048" y="1282847"/>
                    <a:pt x="4876447" y="1186669"/>
                    <a:pt x="4949995" y="1115950"/>
                  </a:cubicBezTo>
                  <a:cubicBezTo>
                    <a:pt x="5005864" y="1062910"/>
                    <a:pt x="5069511" y="995727"/>
                    <a:pt x="5143766" y="917936"/>
                  </a:cubicBezTo>
                  <a:cubicBezTo>
                    <a:pt x="5491705" y="551610"/>
                    <a:pt x="6016442" y="0"/>
                    <a:pt x="6571588" y="0"/>
                  </a:cubicBezTo>
                  <a:cubicBezTo>
                    <a:pt x="6577953" y="0"/>
                    <a:pt x="6584317" y="0"/>
                    <a:pt x="6590682" y="0"/>
                  </a:cubicBezTo>
                  <a:cubicBezTo>
                    <a:pt x="6824056" y="5657"/>
                    <a:pt x="6993075" y="108200"/>
                    <a:pt x="7109054" y="313993"/>
                  </a:cubicBezTo>
                  <a:cubicBezTo>
                    <a:pt x="7205940" y="486548"/>
                    <a:pt x="7249785" y="705778"/>
                    <a:pt x="7288681" y="899549"/>
                  </a:cubicBezTo>
                  <a:cubicBezTo>
                    <a:pt x="7337477" y="1144237"/>
                    <a:pt x="7379909" y="1356395"/>
                    <a:pt x="7502960" y="1377611"/>
                  </a:cubicBezTo>
                  <a:cubicBezTo>
                    <a:pt x="8096295" y="1480154"/>
                    <a:pt x="8990894" y="615965"/>
                    <a:pt x="9000086" y="607478"/>
                  </a:cubicBezTo>
                  <a:cubicBezTo>
                    <a:pt x="9018474" y="589799"/>
                    <a:pt x="9047469" y="589799"/>
                    <a:pt x="9065149" y="608186"/>
                  </a:cubicBezTo>
                  <a:cubicBezTo>
                    <a:pt x="9082829" y="626572"/>
                    <a:pt x="9082829" y="655567"/>
                    <a:pt x="9064442" y="673247"/>
                  </a:cubicBezTo>
                  <a:cubicBezTo>
                    <a:pt x="9062320" y="675369"/>
                    <a:pt x="8829653" y="900963"/>
                    <a:pt x="8523439" y="1110292"/>
                  </a:cubicBezTo>
                  <a:cubicBezTo>
                    <a:pt x="8106903" y="1394584"/>
                    <a:pt x="7758257" y="1515514"/>
                    <a:pt x="7487403" y="1468839"/>
                  </a:cubicBezTo>
                  <a:cubicBezTo>
                    <a:pt x="7302118" y="1437015"/>
                    <a:pt x="7254029" y="1196570"/>
                    <a:pt x="7198868" y="918643"/>
                  </a:cubicBezTo>
                  <a:cubicBezTo>
                    <a:pt x="7122491" y="536759"/>
                    <a:pt x="7036213" y="103250"/>
                    <a:pt x="6589268" y="92642"/>
                  </a:cubicBezTo>
                  <a:cubicBezTo>
                    <a:pt x="6583610" y="92642"/>
                    <a:pt x="6577953" y="92642"/>
                    <a:pt x="6572295" y="92642"/>
                  </a:cubicBezTo>
                  <a:cubicBezTo>
                    <a:pt x="6056752" y="92642"/>
                    <a:pt x="5548987" y="627280"/>
                    <a:pt x="5210949" y="981583"/>
                  </a:cubicBezTo>
                  <a:cubicBezTo>
                    <a:pt x="5135987" y="1060082"/>
                    <a:pt x="5071632" y="1127972"/>
                    <a:pt x="5014350" y="1183133"/>
                  </a:cubicBezTo>
                  <a:cubicBezTo>
                    <a:pt x="4942923" y="1251024"/>
                    <a:pt x="4855939" y="1347202"/>
                    <a:pt x="4754103" y="1457524"/>
                  </a:cubicBezTo>
                  <a:cubicBezTo>
                    <a:pt x="4581548" y="1646344"/>
                    <a:pt x="4366561" y="1881132"/>
                    <a:pt x="4157939" y="2055809"/>
                  </a:cubicBezTo>
                  <a:cubicBezTo>
                    <a:pt x="3938710" y="2238264"/>
                    <a:pt x="3759083" y="2328078"/>
                    <a:pt x="3610572" y="2328078"/>
                  </a:cubicBezTo>
                  <a:close/>
                </a:path>
              </a:pathLst>
            </a:custGeom>
            <a:solidFill>
              <a:srgbClr val="B3B3B3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102">
              <a:extLst>
                <a:ext uri="{FF2B5EF4-FFF2-40B4-BE49-F238E27FC236}">
                  <a16:creationId xmlns:a16="http://schemas.microsoft.com/office/drawing/2014/main" xmlns="" id="{09A4037C-AF9A-4191-846E-AF05B36E2A31}"/>
                </a:ext>
              </a:extLst>
            </p:cNvPr>
            <p:cNvSpPr/>
            <p:nvPr/>
          </p:nvSpPr>
          <p:spPr>
            <a:xfrm>
              <a:off x="21068" y="3363230"/>
              <a:ext cx="9066093" cy="2285646"/>
            </a:xfrm>
            <a:custGeom>
              <a:avLst/>
              <a:gdLst>
                <a:gd name="connsiteX0" fmla="*/ 3589857 w 9066093"/>
                <a:gd name="connsiteY0" fmla="*/ 2285646 h 2285646"/>
                <a:gd name="connsiteX1" fmla="*/ 3527624 w 9066093"/>
                <a:gd name="connsiteY1" fmla="*/ 2279281 h 2285646"/>
                <a:gd name="connsiteX2" fmla="*/ 3162713 w 9066093"/>
                <a:gd name="connsiteY2" fmla="*/ 1741815 h 2285646"/>
                <a:gd name="connsiteX3" fmla="*/ 2817603 w 9066093"/>
                <a:gd name="connsiteY3" fmla="*/ 1121607 h 2285646"/>
                <a:gd name="connsiteX4" fmla="*/ 1497982 w 9066093"/>
                <a:gd name="connsiteY4" fmla="*/ 1127265 h 2285646"/>
                <a:gd name="connsiteX5" fmla="*/ 49651 w 9066093"/>
                <a:gd name="connsiteY5" fmla="*/ 1477325 h 2285646"/>
                <a:gd name="connsiteX6" fmla="*/ 31264 w 9066093"/>
                <a:gd name="connsiteY6" fmla="*/ 1482275 h 2285646"/>
                <a:gd name="connsiteX7" fmla="*/ 855 w 9066093"/>
                <a:gd name="connsiteY7" fmla="*/ 1465303 h 2285646"/>
                <a:gd name="connsiteX8" fmla="*/ 17827 w 9066093"/>
                <a:gd name="connsiteY8" fmla="*/ 1434894 h 2285646"/>
                <a:gd name="connsiteX9" fmla="*/ 36214 w 9066093"/>
                <a:gd name="connsiteY9" fmla="*/ 1429943 h 2285646"/>
                <a:gd name="connsiteX10" fmla="*/ 1489495 w 9066093"/>
                <a:gd name="connsiteY10" fmla="*/ 1079176 h 2285646"/>
                <a:gd name="connsiteX11" fmla="*/ 2845891 w 9066093"/>
                <a:gd name="connsiteY11" fmla="*/ 1081297 h 2285646"/>
                <a:gd name="connsiteX12" fmla="*/ 3210095 w 9066093"/>
                <a:gd name="connsiteY12" fmla="*/ 1727671 h 2285646"/>
                <a:gd name="connsiteX13" fmla="*/ 3537525 w 9066093"/>
                <a:gd name="connsiteY13" fmla="*/ 2231192 h 2285646"/>
                <a:gd name="connsiteX14" fmla="*/ 4096207 w 9066093"/>
                <a:gd name="connsiteY14" fmla="*/ 1978725 h 2285646"/>
                <a:gd name="connsiteX15" fmla="*/ 4690956 w 9066093"/>
                <a:gd name="connsiteY15" fmla="*/ 1383976 h 2285646"/>
                <a:gd name="connsiteX16" fmla="*/ 4951203 w 9066093"/>
                <a:gd name="connsiteY16" fmla="*/ 1110292 h 2285646"/>
                <a:gd name="connsiteX17" fmla="*/ 5147095 w 9066093"/>
                <a:gd name="connsiteY17" fmla="*/ 909449 h 2285646"/>
                <a:gd name="connsiteX18" fmla="*/ 6557945 w 9066093"/>
                <a:gd name="connsiteY18" fmla="*/ 0 h 2285646"/>
                <a:gd name="connsiteX19" fmla="*/ 6569260 w 9066093"/>
                <a:gd name="connsiteY19" fmla="*/ 0 h 2285646"/>
                <a:gd name="connsiteX20" fmla="*/ 7044493 w 9066093"/>
                <a:gd name="connsiteY20" fmla="*/ 287827 h 2285646"/>
                <a:gd name="connsiteX21" fmla="*/ 7221291 w 9066093"/>
                <a:gd name="connsiteY21" fmla="*/ 852167 h 2285646"/>
                <a:gd name="connsiteX22" fmla="*/ 7480831 w 9066093"/>
                <a:gd name="connsiteY22" fmla="*/ 1378318 h 2285646"/>
                <a:gd name="connsiteX23" fmla="*/ 9024632 w 9066093"/>
                <a:gd name="connsiteY23" fmla="*/ 576362 h 2285646"/>
                <a:gd name="connsiteX24" fmla="*/ 9059284 w 9066093"/>
                <a:gd name="connsiteY24" fmla="*/ 577069 h 2285646"/>
                <a:gd name="connsiteX25" fmla="*/ 9058577 w 9066093"/>
                <a:gd name="connsiteY25" fmla="*/ 611722 h 2285646"/>
                <a:gd name="connsiteX26" fmla="*/ 8506260 w 9066093"/>
                <a:gd name="connsiteY26" fmla="*/ 1060082 h 2285646"/>
                <a:gd name="connsiteX27" fmla="*/ 7471637 w 9066093"/>
                <a:gd name="connsiteY27" fmla="*/ 1426407 h 2285646"/>
                <a:gd name="connsiteX28" fmla="*/ 7172495 w 9066093"/>
                <a:gd name="connsiteY28" fmla="*/ 861360 h 2285646"/>
                <a:gd name="connsiteX29" fmla="*/ 6568552 w 9066093"/>
                <a:gd name="connsiteY29" fmla="*/ 48796 h 2285646"/>
                <a:gd name="connsiteX30" fmla="*/ 6557945 w 9066093"/>
                <a:gd name="connsiteY30" fmla="*/ 48796 h 2285646"/>
                <a:gd name="connsiteX31" fmla="*/ 5182455 w 9066093"/>
                <a:gd name="connsiteY31" fmla="*/ 942688 h 2285646"/>
                <a:gd name="connsiteX32" fmla="*/ 4985148 w 9066093"/>
                <a:gd name="connsiteY32" fmla="*/ 1144945 h 2285646"/>
                <a:gd name="connsiteX33" fmla="*/ 4727023 w 9066093"/>
                <a:gd name="connsiteY33" fmla="*/ 1416507 h 2285646"/>
                <a:gd name="connsiteX34" fmla="*/ 3589857 w 9066093"/>
                <a:gd name="connsiteY34" fmla="*/ 2285646 h 22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66093" h="2285646">
                  <a:moveTo>
                    <a:pt x="3589857" y="2285646"/>
                  </a:moveTo>
                  <a:cubicBezTo>
                    <a:pt x="3568641" y="2285646"/>
                    <a:pt x="3547426" y="2283524"/>
                    <a:pt x="3527624" y="2279281"/>
                  </a:cubicBezTo>
                  <a:cubicBezTo>
                    <a:pt x="3318295" y="2236850"/>
                    <a:pt x="3242626" y="1996404"/>
                    <a:pt x="3162713" y="1741815"/>
                  </a:cubicBezTo>
                  <a:cubicBezTo>
                    <a:pt x="3087043" y="1501370"/>
                    <a:pt x="3009252" y="1252438"/>
                    <a:pt x="2817603" y="1121607"/>
                  </a:cubicBezTo>
                  <a:cubicBezTo>
                    <a:pt x="2635147" y="997141"/>
                    <a:pt x="2191030" y="999263"/>
                    <a:pt x="1497982" y="1127265"/>
                  </a:cubicBezTo>
                  <a:cubicBezTo>
                    <a:pt x="931520" y="1232637"/>
                    <a:pt x="336064" y="1398120"/>
                    <a:pt x="49651" y="1477325"/>
                  </a:cubicBezTo>
                  <a:lnTo>
                    <a:pt x="31264" y="1482275"/>
                  </a:lnTo>
                  <a:cubicBezTo>
                    <a:pt x="17827" y="1485811"/>
                    <a:pt x="4391" y="1478032"/>
                    <a:pt x="855" y="1465303"/>
                  </a:cubicBezTo>
                  <a:cubicBezTo>
                    <a:pt x="-2681" y="1451866"/>
                    <a:pt x="5098" y="1438430"/>
                    <a:pt x="17827" y="1434894"/>
                  </a:cubicBezTo>
                  <a:lnTo>
                    <a:pt x="36214" y="1429943"/>
                  </a:lnTo>
                  <a:cubicBezTo>
                    <a:pt x="323335" y="1350031"/>
                    <a:pt x="920205" y="1184548"/>
                    <a:pt x="1489495" y="1079176"/>
                  </a:cubicBezTo>
                  <a:cubicBezTo>
                    <a:pt x="2195981" y="948345"/>
                    <a:pt x="2652120" y="949759"/>
                    <a:pt x="2845891" y="1081297"/>
                  </a:cubicBezTo>
                  <a:cubicBezTo>
                    <a:pt x="3051684" y="1221321"/>
                    <a:pt x="3135840" y="1490055"/>
                    <a:pt x="3210095" y="1727671"/>
                  </a:cubicBezTo>
                  <a:cubicBezTo>
                    <a:pt x="3288593" y="1978725"/>
                    <a:pt x="3356484" y="2195125"/>
                    <a:pt x="3537525" y="2231192"/>
                  </a:cubicBezTo>
                  <a:cubicBezTo>
                    <a:pt x="3676135" y="2258773"/>
                    <a:pt x="3858590" y="2176739"/>
                    <a:pt x="4096207" y="1978725"/>
                  </a:cubicBezTo>
                  <a:cubicBezTo>
                    <a:pt x="4303415" y="1806169"/>
                    <a:pt x="4518401" y="1572089"/>
                    <a:pt x="4690956" y="1383976"/>
                  </a:cubicBezTo>
                  <a:cubicBezTo>
                    <a:pt x="4792085" y="1274361"/>
                    <a:pt x="4879070" y="1178890"/>
                    <a:pt x="4951203" y="1110292"/>
                  </a:cubicBezTo>
                  <a:cubicBezTo>
                    <a:pt x="5007778" y="1056546"/>
                    <a:pt x="5072133" y="988655"/>
                    <a:pt x="5147095" y="909449"/>
                  </a:cubicBezTo>
                  <a:cubicBezTo>
                    <a:pt x="5491498" y="546660"/>
                    <a:pt x="6010578" y="0"/>
                    <a:pt x="6557945" y="0"/>
                  </a:cubicBezTo>
                  <a:cubicBezTo>
                    <a:pt x="6561480" y="0"/>
                    <a:pt x="6565724" y="0"/>
                    <a:pt x="6569260" y="0"/>
                  </a:cubicBezTo>
                  <a:cubicBezTo>
                    <a:pt x="6781418" y="2829"/>
                    <a:pt x="6936293" y="96885"/>
                    <a:pt x="7044493" y="287827"/>
                  </a:cubicBezTo>
                  <a:cubicBezTo>
                    <a:pt x="7136428" y="450482"/>
                    <a:pt x="7181688" y="664054"/>
                    <a:pt x="7221291" y="852167"/>
                  </a:cubicBezTo>
                  <a:cubicBezTo>
                    <a:pt x="7277866" y="1120193"/>
                    <a:pt x="7326663" y="1351445"/>
                    <a:pt x="7480831" y="1378318"/>
                  </a:cubicBezTo>
                  <a:cubicBezTo>
                    <a:pt x="8084066" y="1485811"/>
                    <a:pt x="9015439" y="585555"/>
                    <a:pt x="9024632" y="576362"/>
                  </a:cubicBezTo>
                  <a:cubicBezTo>
                    <a:pt x="9034533" y="567168"/>
                    <a:pt x="9050091" y="567168"/>
                    <a:pt x="9059284" y="577069"/>
                  </a:cubicBezTo>
                  <a:cubicBezTo>
                    <a:pt x="9068478" y="586970"/>
                    <a:pt x="9068478" y="602528"/>
                    <a:pt x="9058577" y="611722"/>
                  </a:cubicBezTo>
                  <a:cubicBezTo>
                    <a:pt x="9056456" y="613843"/>
                    <a:pt x="8818132" y="845802"/>
                    <a:pt x="8506260" y="1060082"/>
                  </a:cubicBezTo>
                  <a:cubicBezTo>
                    <a:pt x="8084773" y="1350738"/>
                    <a:pt x="7736835" y="1473789"/>
                    <a:pt x="7471637" y="1426407"/>
                  </a:cubicBezTo>
                  <a:cubicBezTo>
                    <a:pt x="7284231" y="1393169"/>
                    <a:pt x="7232606" y="1146359"/>
                    <a:pt x="7172495" y="861360"/>
                  </a:cubicBezTo>
                  <a:cubicBezTo>
                    <a:pt x="7092582" y="483012"/>
                    <a:pt x="7002769" y="54454"/>
                    <a:pt x="6568552" y="48796"/>
                  </a:cubicBezTo>
                  <a:cubicBezTo>
                    <a:pt x="6565016" y="48796"/>
                    <a:pt x="6561480" y="48796"/>
                    <a:pt x="6557945" y="48796"/>
                  </a:cubicBezTo>
                  <a:cubicBezTo>
                    <a:pt x="6031793" y="48796"/>
                    <a:pt x="5521200" y="586263"/>
                    <a:pt x="5182455" y="942688"/>
                  </a:cubicBezTo>
                  <a:cubicBezTo>
                    <a:pt x="5107493" y="1021893"/>
                    <a:pt x="5042431" y="1089784"/>
                    <a:pt x="4985148" y="1144945"/>
                  </a:cubicBezTo>
                  <a:cubicBezTo>
                    <a:pt x="4914429" y="1212128"/>
                    <a:pt x="4827444" y="1306892"/>
                    <a:pt x="4727023" y="1416507"/>
                  </a:cubicBezTo>
                  <a:cubicBezTo>
                    <a:pt x="4387571" y="1787783"/>
                    <a:pt x="3929309" y="2285646"/>
                    <a:pt x="3589857" y="2285646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xmlns="" id="{9B1DEA87-5A5F-4FFA-8934-9C26E8902D12}"/>
              </a:ext>
            </a:extLst>
          </p:cNvPr>
          <p:cNvGrpSpPr/>
          <p:nvPr/>
        </p:nvGrpSpPr>
        <p:grpSpPr>
          <a:xfrm flipH="1">
            <a:off x="4443686" y="5195649"/>
            <a:ext cx="1183662" cy="1040677"/>
            <a:chOff x="3983887" y="4061275"/>
            <a:chExt cx="2122406" cy="1866023"/>
          </a:xfrm>
        </p:grpSpPr>
        <p:grpSp>
          <p:nvGrpSpPr>
            <p:cNvPr id="206" name="Group 47">
              <a:extLst>
                <a:ext uri="{FF2B5EF4-FFF2-40B4-BE49-F238E27FC236}">
                  <a16:creationId xmlns:a16="http://schemas.microsoft.com/office/drawing/2014/main" xmlns="" id="{7782A974-77A5-4765-BF6E-FFE22E7B5C69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9" name="Freeform 15">
                <a:extLst>
                  <a:ext uri="{FF2B5EF4-FFF2-40B4-BE49-F238E27FC236}">
                    <a16:creationId xmlns:a16="http://schemas.microsoft.com/office/drawing/2014/main" xmlns="" id="{9E81A0D9-3256-4ECD-BCB8-63635DE1C277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20" name="Rectangle 22">
                <a:extLst>
                  <a:ext uri="{FF2B5EF4-FFF2-40B4-BE49-F238E27FC236}">
                    <a16:creationId xmlns:a16="http://schemas.microsoft.com/office/drawing/2014/main" xmlns="" id="{169C667E-41BB-4D4C-B430-4DB878F4F2ED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7" name="Group 48">
              <a:extLst>
                <a:ext uri="{FF2B5EF4-FFF2-40B4-BE49-F238E27FC236}">
                  <a16:creationId xmlns:a16="http://schemas.microsoft.com/office/drawing/2014/main" xmlns="" id="{E281F405-2EE9-40BC-95BD-D8D982D4C430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7" name="Freeform 18">
                <a:extLst>
                  <a:ext uri="{FF2B5EF4-FFF2-40B4-BE49-F238E27FC236}">
                    <a16:creationId xmlns:a16="http://schemas.microsoft.com/office/drawing/2014/main" xmlns="" id="{E730ABE9-6B4A-4770-9A61-36F22B8B0D6E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Freeform 19">
                <a:extLst>
                  <a:ext uri="{FF2B5EF4-FFF2-40B4-BE49-F238E27FC236}">
                    <a16:creationId xmlns:a16="http://schemas.microsoft.com/office/drawing/2014/main" xmlns="" id="{A332EC7E-8242-416D-8522-3C9AD4C2D40D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8" name="Group 49">
              <a:extLst>
                <a:ext uri="{FF2B5EF4-FFF2-40B4-BE49-F238E27FC236}">
                  <a16:creationId xmlns:a16="http://schemas.microsoft.com/office/drawing/2014/main" xmlns="" id="{2B752409-3C27-4488-AD82-C7ED806590F8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5" name="Freeform 21">
                <a:extLst>
                  <a:ext uri="{FF2B5EF4-FFF2-40B4-BE49-F238E27FC236}">
                    <a16:creationId xmlns:a16="http://schemas.microsoft.com/office/drawing/2014/main" xmlns="" id="{6BC3A07B-F63D-47E8-8101-204CBC6D9DD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6" name="Rectangle 22">
                <a:extLst>
                  <a:ext uri="{FF2B5EF4-FFF2-40B4-BE49-F238E27FC236}">
                    <a16:creationId xmlns:a16="http://schemas.microsoft.com/office/drawing/2014/main" xmlns="" id="{53FC7B13-8F9F-43F2-814D-9ADB346D520C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9" name="Group 50">
              <a:extLst>
                <a:ext uri="{FF2B5EF4-FFF2-40B4-BE49-F238E27FC236}">
                  <a16:creationId xmlns:a16="http://schemas.microsoft.com/office/drawing/2014/main" xmlns="" id="{31279CA7-84B3-40DB-A053-5C1E531FA5BC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3" name="Freeform 24">
                <a:extLst>
                  <a:ext uri="{FF2B5EF4-FFF2-40B4-BE49-F238E27FC236}">
                    <a16:creationId xmlns:a16="http://schemas.microsoft.com/office/drawing/2014/main" xmlns="" id="{9DB16EC4-24F4-4589-A48C-48A293E99769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4" name="Rectangle 22">
                <a:extLst>
                  <a:ext uri="{FF2B5EF4-FFF2-40B4-BE49-F238E27FC236}">
                    <a16:creationId xmlns:a16="http://schemas.microsoft.com/office/drawing/2014/main" xmlns="" id="{42C56BDA-E2FE-4836-BFCA-6CADB1BF969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0" name="Group 51">
              <a:extLst>
                <a:ext uri="{FF2B5EF4-FFF2-40B4-BE49-F238E27FC236}">
                  <a16:creationId xmlns:a16="http://schemas.microsoft.com/office/drawing/2014/main" xmlns="" id="{A806BAE6-2B82-4A65-A0B3-98FC9E9941D8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Freeform 27">
                <a:extLst>
                  <a:ext uri="{FF2B5EF4-FFF2-40B4-BE49-F238E27FC236}">
                    <a16:creationId xmlns:a16="http://schemas.microsoft.com/office/drawing/2014/main" xmlns="" id="{EEBF2CB3-984E-427D-B525-F685ED293445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212" name="Freeform 28">
                <a:extLst>
                  <a:ext uri="{FF2B5EF4-FFF2-40B4-BE49-F238E27FC236}">
                    <a16:creationId xmlns:a16="http://schemas.microsoft.com/office/drawing/2014/main" xmlns="" id="{2BAA341A-C14F-416E-9AC9-8B9F7362616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221" name="Teardrop 1">
            <a:extLst>
              <a:ext uri="{FF2B5EF4-FFF2-40B4-BE49-F238E27FC236}">
                <a16:creationId xmlns:a16="http://schemas.microsoft.com/office/drawing/2014/main" xmlns="" id="{C847896E-BD24-44C0-9042-AA9B5E52CAB5}"/>
              </a:ext>
            </a:extLst>
          </p:cNvPr>
          <p:cNvSpPr/>
          <p:nvPr/>
        </p:nvSpPr>
        <p:spPr>
          <a:xfrm rot="18805991">
            <a:off x="7552907" y="4331180"/>
            <a:ext cx="372569" cy="36833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32000" y="1454471"/>
          <a:ext cx="8702040" cy="1664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78"/>
                <a:gridCol w="4079081"/>
                <a:gridCol w="4079081"/>
              </a:tblGrid>
              <a:tr h="770965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Definition of done</a:t>
                      </a:r>
                      <a:endParaRPr lang="en-US"/>
                    </a:p>
                  </a:txBody>
                  <a:tcPr/>
                </a:tc>
              </a:tr>
              <a:tr h="446670">
                <a:tc>
                  <a:txBody>
                    <a:bodyPr/>
                    <a:lstStyle/>
                    <a:p>
                      <a:r>
                        <a:rPr lang="en-US" smtClean="0"/>
                        <a:t>1.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6670">
                <a:tc>
                  <a:txBody>
                    <a:bodyPr/>
                    <a:lstStyle/>
                    <a:p>
                      <a:r>
                        <a:rPr lang="en-US" smtClean="0"/>
                        <a:t>2.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3978" y="190885"/>
            <a:ext cx="665118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DEFINITION OF DONE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012892" cy="1028941"/>
            <a:chOff x="6626470" y="720936"/>
            <a:chExt cx="5012892" cy="10289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4086EBB8-367D-4A3E-9C2A-B1C6BD1F9605}"/>
                </a:ext>
              </a:extLst>
            </p:cNvPr>
            <p:cNvSpPr txBox="1"/>
            <p:nvPr/>
          </p:nvSpPr>
          <p:spPr>
            <a:xfrm>
              <a:off x="6839171" y="1288212"/>
              <a:ext cx="472271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92898" y="32658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BACKLOG</a:t>
            </a:r>
            <a:endParaRPr lang="en-US" sz="48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1500" y="1959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261257" y="929763"/>
          <a:ext cx="11560628" cy="5641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6688978"/>
                <a:gridCol w="1595804"/>
                <a:gridCol w="1104786"/>
                <a:gridCol w="1599560"/>
              </a:tblGrid>
              <a:tr h="53981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NAMA BACKLOG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PRIORITAS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SPRINT</a:t>
                      </a:r>
                      <a:r>
                        <a:rPr lang="en-ID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ESTIMASI</a:t>
                      </a:r>
                      <a:r>
                        <a:rPr lang="en-ID" sz="1400" baseline="0" dirty="0" smtClean="0"/>
                        <a:t> (JAM)</a:t>
                      </a:r>
                      <a:endParaRPr lang="en-US" sz="1400" dirty="0"/>
                    </a:p>
                  </a:txBody>
                  <a:tcPr/>
                </a:tc>
              </a:tr>
              <a:tr h="510667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memainkan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yang </a:t>
                      </a:r>
                      <a:r>
                        <a:rPr lang="en-ID" sz="1400" baseline="0" dirty="0" err="1" smtClean="0"/>
                        <a:t>akan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mainkan</a:t>
                      </a:r>
                      <a:r>
                        <a:rPr lang="en-ID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Sangat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mengatur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tingkat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kesulitan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papan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mengisi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angka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secara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tabel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mengisi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angka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secara</a:t>
                      </a:r>
                      <a:r>
                        <a:rPr lang="en-ID" sz="1400" baseline="0" dirty="0" smtClean="0"/>
                        <a:t> random </a:t>
                      </a:r>
                      <a:r>
                        <a:rPr lang="en-ID" sz="1400" baseline="0" dirty="0" err="1" smtClean="0"/>
                        <a:t>dalam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memilih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angka</a:t>
                      </a:r>
                      <a:r>
                        <a:rPr lang="en-ID" sz="1400" baseline="0" dirty="0" smtClean="0"/>
                        <a:t> yang </a:t>
                      </a:r>
                      <a:r>
                        <a:rPr lang="en-ID" sz="1400" baseline="0" dirty="0" err="1" smtClean="0"/>
                        <a:t>akan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panggil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dalam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daftar</a:t>
                      </a:r>
                      <a:r>
                        <a:rPr lang="en-ID" sz="1400" baseline="0" dirty="0" smtClean="0"/>
                        <a:t> score </a:t>
                      </a:r>
                      <a:r>
                        <a:rPr lang="en-ID" sz="1400" baseline="0" dirty="0" err="1" smtClean="0"/>
                        <a:t>dalam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dokumentasi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dalam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BINGO,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 </a:t>
                      </a:r>
                      <a:r>
                        <a:rPr lang="en-ID" sz="1400" baseline="0" dirty="0" err="1" smtClean="0"/>
                        <a:t>memulai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BINGO.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menentukan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pilihan</a:t>
                      </a:r>
                      <a:r>
                        <a:rPr lang="en-ID" sz="1400" baseline="0" dirty="0" smtClean="0"/>
                        <a:t> X </a:t>
                      </a:r>
                      <a:r>
                        <a:rPr lang="en-ID" sz="1400" baseline="0" dirty="0" err="1" smtClean="0"/>
                        <a:t>atau</a:t>
                      </a:r>
                      <a:r>
                        <a:rPr lang="en-ID" sz="1400" baseline="0" dirty="0" smtClean="0"/>
                        <a:t> O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memulai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sejarah</a:t>
                      </a:r>
                      <a:r>
                        <a:rPr lang="en-ID" sz="1400" baseline="0" dirty="0" smtClean="0"/>
                        <a:t> score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12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dokumentasi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cara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bermain</a:t>
                      </a:r>
                      <a:r>
                        <a:rPr lang="en-ID" sz="1400" baseline="0" dirty="0" smtClean="0"/>
                        <a:t>  </a:t>
                      </a:r>
                      <a:r>
                        <a:rPr lang="en-ID" sz="1400" baseline="0" dirty="0" err="1" smtClean="0"/>
                        <a:t>permaianan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9384809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4E5E848E-A974-439C-AFED-596F42435111}"/>
              </a:ext>
            </a:extLst>
          </p:cNvPr>
          <p:cNvGrpSpPr/>
          <p:nvPr/>
        </p:nvGrpSpPr>
        <p:grpSpPr>
          <a:xfrm>
            <a:off x="6700688" y="720936"/>
            <a:ext cx="5012892" cy="1028941"/>
            <a:chOff x="6626470" y="720936"/>
            <a:chExt cx="5012892" cy="10289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086EBB8-367D-4A3E-9C2A-B1C6BD1F9605}"/>
                </a:ext>
              </a:extLst>
            </p:cNvPr>
            <p:cNvSpPr txBox="1"/>
            <p:nvPr/>
          </p:nvSpPr>
          <p:spPr>
            <a:xfrm>
              <a:off x="6839171" y="1288212"/>
              <a:ext cx="472271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B07582D1-C7E7-41E1-BF7A-D9460BAE7556}"/>
                </a:ext>
              </a:extLst>
            </p:cNvPr>
            <p:cNvSpPr txBox="1"/>
            <p:nvPr/>
          </p:nvSpPr>
          <p:spPr>
            <a:xfrm>
              <a:off x="7454630" y="751713"/>
              <a:ext cx="4184732" cy="52322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9D53A5A-B18B-4EDC-BA10-843AF3775AB4}"/>
                </a:ext>
              </a:extLst>
            </p:cNvPr>
            <p:cNvSpPr txBox="1"/>
            <p:nvPr/>
          </p:nvSpPr>
          <p:spPr>
            <a:xfrm>
              <a:off x="6626470" y="720936"/>
              <a:ext cx="98110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92898" y="32658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BACKLOG </a:t>
            </a:r>
            <a:r>
              <a:rPr lang="en-ID" sz="2800" b="1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(</a:t>
            </a:r>
            <a:r>
              <a:rPr lang="en-ID" sz="2800" b="1" dirty="0" err="1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  <a:r>
              <a:rPr lang="en-ID" sz="2800" b="1" dirty="0" err="1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ambungan</a:t>
            </a:r>
            <a:r>
              <a:rPr lang="en-ID" sz="2800" b="1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)</a:t>
            </a:r>
            <a:endParaRPr lang="en-US" sz="2800" b="1" cap="all" dirty="0" smtClean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500" y="1959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61257" y="929763"/>
          <a:ext cx="11560628" cy="4562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6688978"/>
                <a:gridCol w="1595804"/>
                <a:gridCol w="1104786"/>
                <a:gridCol w="1599560"/>
              </a:tblGrid>
              <a:tr h="53981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NAMA BACKLOG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PRIORITAS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SPRINT</a:t>
                      </a:r>
                      <a:r>
                        <a:rPr lang="en-ID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ESTIMASI</a:t>
                      </a:r>
                      <a:r>
                        <a:rPr lang="en-ID" sz="1400" baseline="0" dirty="0" smtClean="0"/>
                        <a:t> (JAM)</a:t>
                      </a:r>
                      <a:endParaRPr lang="en-US" sz="1400" dirty="0"/>
                    </a:p>
                  </a:txBody>
                  <a:tcPr/>
                </a:tc>
              </a:tr>
              <a:tr h="510667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mengisi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nama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memilih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dimana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akan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menempatkan</a:t>
                      </a:r>
                      <a:r>
                        <a:rPr lang="en-ID" sz="1400" baseline="0" dirty="0" smtClean="0"/>
                        <a:t> X </a:t>
                      </a:r>
                      <a:r>
                        <a:rPr lang="en-ID" sz="1400" baseline="0" dirty="0" err="1" smtClean="0"/>
                        <a:t>atau</a:t>
                      </a:r>
                      <a:r>
                        <a:rPr lang="en-ID" sz="1400" baseline="0" dirty="0" smtClean="0"/>
                        <a:t> O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XOXO.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memulai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menentukan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pilihan</a:t>
                      </a:r>
                      <a:r>
                        <a:rPr lang="en-ID" sz="1400" baseline="0" dirty="0" smtClean="0"/>
                        <a:t> S </a:t>
                      </a:r>
                      <a:r>
                        <a:rPr lang="en-ID" sz="1400" baseline="0" dirty="0" err="1" smtClean="0"/>
                        <a:t>atau</a:t>
                      </a:r>
                      <a:r>
                        <a:rPr lang="en-ID" sz="1400" baseline="0" dirty="0" smtClean="0"/>
                        <a:t> O </a:t>
                      </a:r>
                      <a:r>
                        <a:rPr lang="en-ID" sz="1400" baseline="0" dirty="0" err="1" smtClean="0"/>
                        <a:t>duluan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untuk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dikeluarkan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sejarah</a:t>
                      </a:r>
                      <a:r>
                        <a:rPr lang="en-ID" sz="1400" baseline="0" dirty="0" smtClean="0"/>
                        <a:t> score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r>
                        <a:rPr lang="en-ID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dokumentasi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cara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bermain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Rendah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mengisi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nama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memilih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dimana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akan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menempatkan</a:t>
                      </a:r>
                      <a:r>
                        <a:rPr lang="en-ID" sz="1400" baseline="0" dirty="0" smtClean="0"/>
                        <a:t> S </a:t>
                      </a:r>
                      <a:r>
                        <a:rPr lang="en-ID" sz="1400" baseline="0" dirty="0" err="1" smtClean="0"/>
                        <a:t>atau</a:t>
                      </a:r>
                      <a:r>
                        <a:rPr lang="en-ID" sz="1400" baseline="0" dirty="0" smtClean="0"/>
                        <a:t> O </a:t>
                      </a:r>
                      <a:r>
                        <a:rPr lang="en-ID" sz="1400" baseline="0" dirty="0" err="1" smtClean="0"/>
                        <a:t>pada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Tinggi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359751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 smtClean="0"/>
                        <a:t>Sebagai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pemain</a:t>
                      </a:r>
                      <a:r>
                        <a:rPr lang="en-ID" sz="1400" baseline="0" dirty="0" smtClean="0"/>
                        <a:t>, </a:t>
                      </a:r>
                      <a:r>
                        <a:rPr lang="en-ID" sz="1400" baseline="0" dirty="0" err="1" smtClean="0"/>
                        <a:t>saya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dapat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melihat</a:t>
                      </a:r>
                      <a:r>
                        <a:rPr lang="en-ID" sz="1400" baseline="0" dirty="0" smtClean="0"/>
                        <a:t> score </a:t>
                      </a:r>
                      <a:r>
                        <a:rPr lang="en-ID" sz="1400" baseline="0" dirty="0" err="1" smtClean="0"/>
                        <a:t>sementara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sewaktu</a:t>
                      </a:r>
                      <a:r>
                        <a:rPr lang="en-ID" sz="1400" baseline="0" dirty="0" smtClean="0"/>
                        <a:t> </a:t>
                      </a:r>
                      <a:r>
                        <a:rPr lang="en-ID" sz="1400" baseline="0" dirty="0" err="1" smtClean="0"/>
                        <a:t>permainan</a:t>
                      </a:r>
                      <a:r>
                        <a:rPr lang="en-ID" sz="1400" baseline="0" dirty="0" smtClean="0"/>
                        <a:t> SOS </a:t>
                      </a:r>
                      <a:r>
                        <a:rPr lang="en-ID" sz="1400" baseline="0" dirty="0" err="1" smtClean="0"/>
                        <a:t>berlangsung</a:t>
                      </a:r>
                      <a:r>
                        <a:rPr lang="en-ID" sz="1400" baseline="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err="1" smtClean="0"/>
                        <a:t>Sedang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0040" y="351698"/>
            <a:ext cx="5825634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SCRUM PLANNING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en-US" sz="48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3C92EAF-0DAB-4A5A-8D85-3605C01E022B}"/>
              </a:ext>
            </a:extLst>
          </p:cNvPr>
          <p:cNvSpPr txBox="1"/>
          <p:nvPr/>
        </p:nvSpPr>
        <p:spPr>
          <a:xfrm>
            <a:off x="1197856" y="1204154"/>
            <a:ext cx="1944216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NO SCRUM MASTER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7E893-D798-4120-B2EC-DC9ECE7F48B0}"/>
              </a:ext>
            </a:extLst>
          </p:cNvPr>
          <p:cNvSpPr txBox="1"/>
          <p:nvPr/>
        </p:nvSpPr>
        <p:spPr>
          <a:xfrm>
            <a:off x="3859260" y="1465411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WILSON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6A09BF5-83A3-422D-A92B-69B752906BCB}"/>
              </a:ext>
            </a:extLst>
          </p:cNvPr>
          <p:cNvSpPr txBox="1"/>
          <p:nvPr/>
        </p:nvSpPr>
        <p:spPr>
          <a:xfrm>
            <a:off x="6439013" y="1432750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SYLVIA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9376642-F29C-4D94-B8C9-D653D30AA0AD}"/>
              </a:ext>
            </a:extLst>
          </p:cNvPr>
          <p:cNvSpPr txBox="1"/>
          <p:nvPr/>
        </p:nvSpPr>
        <p:spPr>
          <a:xfrm>
            <a:off x="9100416" y="1416420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ANTHONY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xmlns="" id="{51D27B24-4DBC-4B2D-BB79-5D8CF101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7593558"/>
              </p:ext>
            </p:extLst>
          </p:nvPr>
        </p:nvGraphicFramePr>
        <p:xfrm>
          <a:off x="955733" y="2038546"/>
          <a:ext cx="2348075" cy="3858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1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23 DES</a:t>
                      </a:r>
                      <a:r>
                        <a:rPr lang="nb-NO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nb-NO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2020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Membuat akun github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24 DES 2020 :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Mendiskusikan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tugas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masing-masing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anggota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merencanakan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backlog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26 DES 2020 :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Mengimplementasikan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backlog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kedalam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trello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mempersiapkan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burndown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chart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55F65EE2-F59F-476D-8B8B-BC4EF61FC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6651624"/>
              </p:ext>
            </p:extLst>
          </p:nvPr>
        </p:nvGraphicFramePr>
        <p:xfrm>
          <a:off x="3600809" y="2019812"/>
          <a:ext cx="2348075" cy="4688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622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28 DES 2020 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no 1, 3, 8 done. User Story no 5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ke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on progress. User Story no 10,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20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ke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sprint backlog.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29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29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DES 2020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,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estimasi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User Story no 5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dari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 jam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menjadi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6 jam.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30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DES 2020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68135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9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484864"/>
                  </a:ext>
                </a:extLst>
              </a:tr>
              <a:tr h="16502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6502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xmlns="" id="{BC16E692-A141-4BDD-92B4-B8D59C4EE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775424"/>
              </p:ext>
            </p:extLst>
          </p:nvPr>
        </p:nvGraphicFramePr>
        <p:xfrm>
          <a:off x="6245878" y="2005882"/>
          <a:ext cx="2262397" cy="4123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2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13,19 done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sisanya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masih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on process.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4 JAN 2021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5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5,7,10,14,15,18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sisanya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masih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on process.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280712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11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9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12 done.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xmlns="" id="{2806A487-301E-4DE7-9E71-C10EF80FB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0328399"/>
              </p:ext>
            </p:extLst>
          </p:nvPr>
        </p:nvGraphicFramePr>
        <p:xfrm>
          <a:off x="8890952" y="2022216"/>
          <a:ext cx="2348075" cy="3309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6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tidak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berubah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posisi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7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16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20 done.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8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User Story 6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dan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21 done.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0171514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12</a:t>
                      </a:r>
                      <a:r>
                        <a:rPr lang="en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 JAN 2021 :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ID" altLang="ko-KR" sz="16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COMPLETE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425" y="253727"/>
            <a:ext cx="2848857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BRANCH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 Placeholder 32">
            <a:extLst>
              <a:ext uri="{FF2B5EF4-FFF2-40B4-BE49-F238E27FC236}">
                <a16:creationId xmlns="" xmlns:a16="http://schemas.microsoft.com/office/drawing/2014/main" id="{DBE2775C-BEFB-4FBB-992F-FCB9F5E4ED16}"/>
              </a:ext>
            </a:extLst>
          </p:cNvPr>
          <p:cNvSpPr txBox="1">
            <a:spLocks/>
          </p:cNvSpPr>
          <p:nvPr/>
        </p:nvSpPr>
        <p:spPr>
          <a:xfrm>
            <a:off x="908539" y="3376999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 smtClean="0">
                <a:solidFill>
                  <a:schemeClr val="bg1"/>
                </a:solidFill>
                <a:latin typeface="+mn-lt"/>
              </a:rPr>
              <a:t>MAIN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 Placeholder 32">
            <a:extLst>
              <a:ext uri="{FF2B5EF4-FFF2-40B4-BE49-F238E27FC236}">
                <a16:creationId xmlns="" xmlns:a16="http://schemas.microsoft.com/office/drawing/2014/main" id="{88663326-D435-4E14-8A0F-474EFAEDE157}"/>
              </a:ext>
            </a:extLst>
          </p:cNvPr>
          <p:cNvSpPr txBox="1">
            <a:spLocks/>
          </p:cNvSpPr>
          <p:nvPr/>
        </p:nvSpPr>
        <p:spPr>
          <a:xfrm>
            <a:off x="908539" y="4431999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자유형 115">
            <a:extLst>
              <a:ext uri="{FF2B5EF4-FFF2-40B4-BE49-F238E27FC236}">
                <a16:creationId xmlns="" xmlns:a16="http://schemas.microsoft.com/office/drawing/2014/main" id="{5029CBE0-1654-469E-8A9E-7897CC0C9872}"/>
              </a:ext>
            </a:extLst>
          </p:cNvPr>
          <p:cNvSpPr/>
          <p:nvPr/>
        </p:nvSpPr>
        <p:spPr>
          <a:xfrm>
            <a:off x="1988540" y="3099707"/>
            <a:ext cx="8236462" cy="174172"/>
          </a:xfrm>
          <a:custGeom>
            <a:avLst/>
            <a:gdLst>
              <a:gd name="connsiteX0" fmla="*/ 0 w 6433457"/>
              <a:gd name="connsiteY0" fmla="*/ 152400 h 174172"/>
              <a:gd name="connsiteX1" fmla="*/ 0 w 6433457"/>
              <a:gd name="connsiteY1" fmla="*/ 0 h 174172"/>
              <a:gd name="connsiteX2" fmla="*/ 6433457 w 6433457"/>
              <a:gd name="connsiteY2" fmla="*/ 0 h 174172"/>
              <a:gd name="connsiteX3" fmla="*/ 6433457 w 6433457"/>
              <a:gd name="connsiteY3" fmla="*/ 174172 h 17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3457" h="174172">
                <a:moveTo>
                  <a:pt x="0" y="152400"/>
                </a:moveTo>
                <a:lnTo>
                  <a:pt x="0" y="0"/>
                </a:lnTo>
                <a:lnTo>
                  <a:pt x="6433457" y="0"/>
                </a:lnTo>
                <a:lnTo>
                  <a:pt x="6433457" y="174172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자유형 116">
            <a:extLst>
              <a:ext uri="{FF2B5EF4-FFF2-40B4-BE49-F238E27FC236}">
                <a16:creationId xmlns="" xmlns:a16="http://schemas.microsoft.com/office/drawing/2014/main" id="{75137C04-DC42-4819-B95F-B620BFABBABF}"/>
              </a:ext>
            </a:extLst>
          </p:cNvPr>
          <p:cNvSpPr/>
          <p:nvPr/>
        </p:nvSpPr>
        <p:spPr>
          <a:xfrm>
            <a:off x="6080611" y="2581142"/>
            <a:ext cx="67721" cy="540000"/>
          </a:xfrm>
          <a:custGeom>
            <a:avLst/>
            <a:gdLst>
              <a:gd name="connsiteX0" fmla="*/ 0 w 0"/>
              <a:gd name="connsiteY0" fmla="*/ 0 h 293914"/>
              <a:gd name="connsiteX1" fmla="*/ 0 w 0"/>
              <a:gd name="connsiteY1" fmla="*/ 293914 h 29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3914">
                <a:moveTo>
                  <a:pt x="0" y="0"/>
                </a:moveTo>
                <a:lnTo>
                  <a:pt x="0" y="293914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38" name="자유형 117">
            <a:extLst>
              <a:ext uri="{FF2B5EF4-FFF2-40B4-BE49-F238E27FC236}">
                <a16:creationId xmlns="" xmlns:a16="http://schemas.microsoft.com/office/drawing/2014/main" id="{CCDEACA3-E76E-4689-973A-53D0343EFA4D}"/>
              </a:ext>
            </a:extLst>
          </p:cNvPr>
          <p:cNvSpPr/>
          <p:nvPr/>
        </p:nvSpPr>
        <p:spPr>
          <a:xfrm>
            <a:off x="4734027" y="3099708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39" name="자유형 118">
            <a:extLst>
              <a:ext uri="{FF2B5EF4-FFF2-40B4-BE49-F238E27FC236}">
                <a16:creationId xmlns="" xmlns:a16="http://schemas.microsoft.com/office/drawing/2014/main" id="{EE4A7F22-2A52-4E93-9AE4-670B1A4E2575}"/>
              </a:ext>
            </a:extLst>
          </p:cNvPr>
          <p:cNvSpPr/>
          <p:nvPr/>
        </p:nvSpPr>
        <p:spPr>
          <a:xfrm>
            <a:off x="7479515" y="3096394"/>
            <a:ext cx="0" cy="163286"/>
          </a:xfrm>
          <a:custGeom>
            <a:avLst/>
            <a:gdLst>
              <a:gd name="connsiteX0" fmla="*/ 0 w 0"/>
              <a:gd name="connsiteY0" fmla="*/ 0 h 163286"/>
              <a:gd name="connsiteX1" fmla="*/ 0 w 0"/>
              <a:gd name="connsiteY1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3286">
                <a:moveTo>
                  <a:pt x="0" y="0"/>
                </a:moveTo>
                <a:lnTo>
                  <a:pt x="0" y="163286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40" name="Text Placeholder 32">
            <a:extLst>
              <a:ext uri="{FF2B5EF4-FFF2-40B4-BE49-F238E27FC236}">
                <a16:creationId xmlns="" xmlns:a16="http://schemas.microsoft.com/office/drawing/2014/main" id="{80FAB8E6-A2B5-4FB1-B173-84661B174DD2}"/>
              </a:ext>
            </a:extLst>
          </p:cNvPr>
          <p:cNvSpPr txBox="1">
            <a:spLocks/>
          </p:cNvSpPr>
          <p:nvPr/>
        </p:nvSpPr>
        <p:spPr>
          <a:xfrm>
            <a:off x="908539" y="486404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="" xmlns:a16="http://schemas.microsoft.com/office/drawing/2014/main" id="{8F703AE0-CA0D-4B3C-A8A5-3108F9D14FA8}"/>
              </a:ext>
            </a:extLst>
          </p:cNvPr>
          <p:cNvSpPr txBox="1">
            <a:spLocks/>
          </p:cNvSpPr>
          <p:nvPr/>
        </p:nvSpPr>
        <p:spPr>
          <a:xfrm>
            <a:off x="908539" y="528859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="" xmlns:a16="http://schemas.microsoft.com/office/drawing/2014/main" id="{390C7D35-F9E3-450D-A2F8-46E8CFF28F0E}"/>
              </a:ext>
            </a:extLst>
          </p:cNvPr>
          <p:cNvSpPr txBox="1">
            <a:spLocks/>
          </p:cNvSpPr>
          <p:nvPr/>
        </p:nvSpPr>
        <p:spPr>
          <a:xfrm>
            <a:off x="908539" y="5713147"/>
            <a:ext cx="2160000" cy="288032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3" name="자유형 122">
            <a:extLst>
              <a:ext uri="{FF2B5EF4-FFF2-40B4-BE49-F238E27FC236}">
                <a16:creationId xmlns="" xmlns:a16="http://schemas.microsoft.com/office/drawing/2014/main" id="{0D3BCACA-2EE1-4A29-BE15-9577A4EE8965}"/>
              </a:ext>
            </a:extLst>
          </p:cNvPr>
          <p:cNvSpPr/>
          <p:nvPr/>
        </p:nvSpPr>
        <p:spPr>
          <a:xfrm>
            <a:off x="1988539" y="404268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4" name="Text Placeholder 32">
            <a:extLst>
              <a:ext uri="{FF2B5EF4-FFF2-40B4-BE49-F238E27FC236}">
                <a16:creationId xmlns="" xmlns:a16="http://schemas.microsoft.com/office/drawing/2014/main" id="{B3C35E47-AF6C-497C-8DD6-1B94F1E6ACB2}"/>
              </a:ext>
            </a:extLst>
          </p:cNvPr>
          <p:cNvSpPr txBox="1">
            <a:spLocks/>
          </p:cNvSpPr>
          <p:nvPr/>
        </p:nvSpPr>
        <p:spPr>
          <a:xfrm>
            <a:off x="9145003" y="4454514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="" xmlns:a16="http://schemas.microsoft.com/office/drawing/2014/main" id="{AC8BD172-CBFE-458A-9E82-1847E2702BA1}"/>
              </a:ext>
            </a:extLst>
          </p:cNvPr>
          <p:cNvSpPr txBox="1">
            <a:spLocks/>
          </p:cNvSpPr>
          <p:nvPr/>
        </p:nvSpPr>
        <p:spPr>
          <a:xfrm>
            <a:off x="9145003" y="488656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="" xmlns:a16="http://schemas.microsoft.com/office/drawing/2014/main" id="{B8636352-2A47-4474-96D8-3368622287E5}"/>
              </a:ext>
            </a:extLst>
          </p:cNvPr>
          <p:cNvSpPr txBox="1">
            <a:spLocks/>
          </p:cNvSpPr>
          <p:nvPr/>
        </p:nvSpPr>
        <p:spPr>
          <a:xfrm>
            <a:off x="9145003" y="531111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="" xmlns:a16="http://schemas.microsoft.com/office/drawing/2014/main" id="{283F1914-B40C-4A6E-AA85-519ED5E2B439}"/>
              </a:ext>
            </a:extLst>
          </p:cNvPr>
          <p:cNvSpPr txBox="1">
            <a:spLocks/>
          </p:cNvSpPr>
          <p:nvPr/>
        </p:nvSpPr>
        <p:spPr>
          <a:xfrm>
            <a:off x="9145003" y="5735662"/>
            <a:ext cx="2160000" cy="2880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48" name="자유형 137">
            <a:extLst>
              <a:ext uri="{FF2B5EF4-FFF2-40B4-BE49-F238E27FC236}">
                <a16:creationId xmlns="" xmlns:a16="http://schemas.microsoft.com/office/drawing/2014/main" id="{59A92DF5-23F5-449D-BD2E-F2D55070973F}"/>
              </a:ext>
            </a:extLst>
          </p:cNvPr>
          <p:cNvSpPr/>
          <p:nvPr/>
        </p:nvSpPr>
        <p:spPr>
          <a:xfrm>
            <a:off x="10225003" y="406519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9" name="Text Placeholder 32">
            <a:extLst>
              <a:ext uri="{FF2B5EF4-FFF2-40B4-BE49-F238E27FC236}">
                <a16:creationId xmlns="" xmlns:a16="http://schemas.microsoft.com/office/drawing/2014/main" id="{C4C9F3FB-A1F0-408C-96EC-F9EB5E210844}"/>
              </a:ext>
            </a:extLst>
          </p:cNvPr>
          <p:cNvSpPr txBox="1">
            <a:spLocks/>
          </p:cNvSpPr>
          <p:nvPr/>
        </p:nvSpPr>
        <p:spPr>
          <a:xfrm>
            <a:off x="908539" y="3661685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" name="Text Placeholder 32">
            <a:extLst>
              <a:ext uri="{FF2B5EF4-FFF2-40B4-BE49-F238E27FC236}">
                <a16:creationId xmlns="" xmlns:a16="http://schemas.microsoft.com/office/drawing/2014/main" id="{FA11E67D-E67C-4420-90F0-07D047369F3C}"/>
              </a:ext>
            </a:extLst>
          </p:cNvPr>
          <p:cNvSpPr txBox="1">
            <a:spLocks/>
          </p:cNvSpPr>
          <p:nvPr/>
        </p:nvSpPr>
        <p:spPr>
          <a:xfrm>
            <a:off x="3654027" y="4439504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="" xmlns:a16="http://schemas.microsoft.com/office/drawing/2014/main" id="{491246AA-1029-4BE3-AC49-77001FAE58F2}"/>
              </a:ext>
            </a:extLst>
          </p:cNvPr>
          <p:cNvSpPr txBox="1">
            <a:spLocks/>
          </p:cNvSpPr>
          <p:nvPr/>
        </p:nvSpPr>
        <p:spPr>
          <a:xfrm>
            <a:off x="3654027" y="487155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="" xmlns:a16="http://schemas.microsoft.com/office/drawing/2014/main" id="{2381DF9A-F7C1-480B-AB34-49F6082714AF}"/>
              </a:ext>
            </a:extLst>
          </p:cNvPr>
          <p:cNvSpPr txBox="1">
            <a:spLocks/>
          </p:cNvSpPr>
          <p:nvPr/>
        </p:nvSpPr>
        <p:spPr>
          <a:xfrm>
            <a:off x="3654027" y="529610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3" name="Text Placeholder 32">
            <a:extLst>
              <a:ext uri="{FF2B5EF4-FFF2-40B4-BE49-F238E27FC236}">
                <a16:creationId xmlns="" xmlns:a16="http://schemas.microsoft.com/office/drawing/2014/main" id="{41EFF5C7-01E8-497B-86E8-C0FE6CFB64A7}"/>
              </a:ext>
            </a:extLst>
          </p:cNvPr>
          <p:cNvSpPr txBox="1">
            <a:spLocks/>
          </p:cNvSpPr>
          <p:nvPr/>
        </p:nvSpPr>
        <p:spPr>
          <a:xfrm>
            <a:off x="3654027" y="5720652"/>
            <a:ext cx="2160000" cy="2880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4" name="자유형 127">
            <a:extLst>
              <a:ext uri="{FF2B5EF4-FFF2-40B4-BE49-F238E27FC236}">
                <a16:creationId xmlns="" xmlns:a16="http://schemas.microsoft.com/office/drawing/2014/main" id="{212624B9-4131-4F82-A416-383950C03F41}"/>
              </a:ext>
            </a:extLst>
          </p:cNvPr>
          <p:cNvSpPr/>
          <p:nvPr/>
        </p:nvSpPr>
        <p:spPr>
          <a:xfrm>
            <a:off x="4734027" y="4050187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5" name="Text Placeholder 32">
            <a:extLst>
              <a:ext uri="{FF2B5EF4-FFF2-40B4-BE49-F238E27FC236}">
                <a16:creationId xmlns="" xmlns:a16="http://schemas.microsoft.com/office/drawing/2014/main" id="{822FACC0-8DCE-4884-91FA-8928DB833C20}"/>
              </a:ext>
            </a:extLst>
          </p:cNvPr>
          <p:cNvSpPr txBox="1">
            <a:spLocks/>
          </p:cNvSpPr>
          <p:nvPr/>
        </p:nvSpPr>
        <p:spPr>
          <a:xfrm>
            <a:off x="3654027" y="3382424"/>
            <a:ext cx="2160000" cy="289299"/>
          </a:xfrm>
          <a:prstGeom prst="rect">
            <a:avLst/>
          </a:prstGeom>
          <a:solidFill>
            <a:schemeClr val="accent2">
              <a:alpha val="70000"/>
            </a:schemeClr>
          </a:solidFill>
          <a:ln w="19050">
            <a:solidFill>
              <a:schemeClr val="accent2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 smtClean="0">
                <a:solidFill>
                  <a:schemeClr val="bg1"/>
                </a:solidFill>
                <a:latin typeface="+mn-lt"/>
              </a:rPr>
              <a:t>XOXO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Text Placeholder 32">
            <a:extLst>
              <a:ext uri="{FF2B5EF4-FFF2-40B4-BE49-F238E27FC236}">
                <a16:creationId xmlns="" xmlns:a16="http://schemas.microsoft.com/office/drawing/2014/main" id="{0BC7FFE3-6E37-4A42-9B64-17F5508D01B5}"/>
              </a:ext>
            </a:extLst>
          </p:cNvPr>
          <p:cNvSpPr txBox="1">
            <a:spLocks/>
          </p:cNvSpPr>
          <p:nvPr/>
        </p:nvSpPr>
        <p:spPr>
          <a:xfrm>
            <a:off x="3654027" y="3667110"/>
            <a:ext cx="2160000" cy="289299"/>
          </a:xfrm>
          <a:prstGeom prst="rect">
            <a:avLst/>
          </a:prstGeom>
          <a:ln w="19050">
            <a:solidFill>
              <a:schemeClr val="accent2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Text Placeholder 32">
            <a:extLst>
              <a:ext uri="{FF2B5EF4-FFF2-40B4-BE49-F238E27FC236}">
                <a16:creationId xmlns="" xmlns:a16="http://schemas.microsoft.com/office/drawing/2014/main" id="{8ADFDBFF-629A-4A24-8B99-1E61621C569F}"/>
              </a:ext>
            </a:extLst>
          </p:cNvPr>
          <p:cNvSpPr txBox="1">
            <a:spLocks/>
          </p:cNvSpPr>
          <p:nvPr/>
        </p:nvSpPr>
        <p:spPr>
          <a:xfrm>
            <a:off x="6399515" y="4447009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="" xmlns:a16="http://schemas.microsoft.com/office/drawing/2014/main" id="{286ABDF3-964E-41E0-926C-9B025D7CFF40}"/>
              </a:ext>
            </a:extLst>
          </p:cNvPr>
          <p:cNvSpPr txBox="1">
            <a:spLocks/>
          </p:cNvSpPr>
          <p:nvPr/>
        </p:nvSpPr>
        <p:spPr>
          <a:xfrm>
            <a:off x="6399515" y="487905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59" name="Text Placeholder 32">
            <a:extLst>
              <a:ext uri="{FF2B5EF4-FFF2-40B4-BE49-F238E27FC236}">
                <a16:creationId xmlns="" xmlns:a16="http://schemas.microsoft.com/office/drawing/2014/main" id="{1A4B8ECD-EF81-4C2C-AE1E-B7CB086EC93A}"/>
              </a:ext>
            </a:extLst>
          </p:cNvPr>
          <p:cNvSpPr txBox="1">
            <a:spLocks/>
          </p:cNvSpPr>
          <p:nvPr/>
        </p:nvSpPr>
        <p:spPr>
          <a:xfrm>
            <a:off x="6399515" y="530360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60" name="Text Placeholder 32">
            <a:extLst>
              <a:ext uri="{FF2B5EF4-FFF2-40B4-BE49-F238E27FC236}">
                <a16:creationId xmlns="" xmlns:a16="http://schemas.microsoft.com/office/drawing/2014/main" id="{C6ADBCF6-27EA-46CB-A887-21D79ABB3F86}"/>
              </a:ext>
            </a:extLst>
          </p:cNvPr>
          <p:cNvSpPr txBox="1">
            <a:spLocks/>
          </p:cNvSpPr>
          <p:nvPr/>
        </p:nvSpPr>
        <p:spPr>
          <a:xfrm>
            <a:off x="6399515" y="5728157"/>
            <a:ext cx="2160000" cy="288032"/>
          </a:xfrm>
          <a:prstGeom prst="rect">
            <a:avLst/>
          </a:prstGeom>
          <a:ln w="190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  <a:latin typeface="+mn-lt"/>
              </a:rPr>
              <a:t>Name Here</a:t>
            </a:r>
          </a:p>
        </p:txBody>
      </p:sp>
      <p:sp>
        <p:nvSpPr>
          <p:cNvPr id="61" name="자유형 132">
            <a:extLst>
              <a:ext uri="{FF2B5EF4-FFF2-40B4-BE49-F238E27FC236}">
                <a16:creationId xmlns="" xmlns:a16="http://schemas.microsoft.com/office/drawing/2014/main" id="{6C0FBD0D-34E9-43F0-9489-6F62A272433D}"/>
              </a:ext>
            </a:extLst>
          </p:cNvPr>
          <p:cNvSpPr/>
          <p:nvPr/>
        </p:nvSpPr>
        <p:spPr>
          <a:xfrm>
            <a:off x="7479515" y="4057692"/>
            <a:ext cx="0" cy="304800"/>
          </a:xfrm>
          <a:custGeom>
            <a:avLst/>
            <a:gdLst>
              <a:gd name="connsiteX0" fmla="*/ 0 w 0"/>
              <a:gd name="connsiteY0" fmla="*/ 0 h 304800"/>
              <a:gd name="connsiteX1" fmla="*/ 0 w 0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2" name="Text Placeholder 32">
            <a:extLst>
              <a:ext uri="{FF2B5EF4-FFF2-40B4-BE49-F238E27FC236}">
                <a16:creationId xmlns="" xmlns:a16="http://schemas.microsoft.com/office/drawing/2014/main" id="{C4008970-88C9-49C2-BFCA-70E7B62BDBCC}"/>
              </a:ext>
            </a:extLst>
          </p:cNvPr>
          <p:cNvSpPr txBox="1">
            <a:spLocks/>
          </p:cNvSpPr>
          <p:nvPr/>
        </p:nvSpPr>
        <p:spPr>
          <a:xfrm>
            <a:off x="6399515" y="3387849"/>
            <a:ext cx="2160000" cy="289299"/>
          </a:xfrm>
          <a:prstGeom prst="rect">
            <a:avLst/>
          </a:prstGeom>
          <a:solidFill>
            <a:schemeClr val="accent3">
              <a:alpha val="70000"/>
            </a:schemeClr>
          </a:solidFill>
          <a:ln w="19050">
            <a:solidFill>
              <a:schemeClr val="accent3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 smtClean="0">
                <a:solidFill>
                  <a:schemeClr val="bg1"/>
                </a:solidFill>
                <a:latin typeface="+mn-lt"/>
              </a:rPr>
              <a:t>BINGO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Text Placeholder 32">
            <a:extLst>
              <a:ext uri="{FF2B5EF4-FFF2-40B4-BE49-F238E27FC236}">
                <a16:creationId xmlns="" xmlns:a16="http://schemas.microsoft.com/office/drawing/2014/main" id="{8E30BA6B-464A-41B7-809C-3E0EBF3AE348}"/>
              </a:ext>
            </a:extLst>
          </p:cNvPr>
          <p:cNvSpPr txBox="1">
            <a:spLocks/>
          </p:cNvSpPr>
          <p:nvPr/>
        </p:nvSpPr>
        <p:spPr>
          <a:xfrm>
            <a:off x="6399515" y="3672535"/>
            <a:ext cx="2160000" cy="289299"/>
          </a:xfrm>
          <a:prstGeom prst="rect">
            <a:avLst/>
          </a:prstGeom>
          <a:ln w="19050">
            <a:solidFill>
              <a:schemeClr val="accent3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Text Placeholder 32">
            <a:extLst>
              <a:ext uri="{FF2B5EF4-FFF2-40B4-BE49-F238E27FC236}">
                <a16:creationId xmlns="" xmlns:a16="http://schemas.microsoft.com/office/drawing/2014/main" id="{BDDA86F4-F4FC-42E4-9B8C-10B218B3E940}"/>
              </a:ext>
            </a:extLst>
          </p:cNvPr>
          <p:cNvSpPr txBox="1">
            <a:spLocks/>
          </p:cNvSpPr>
          <p:nvPr/>
        </p:nvSpPr>
        <p:spPr>
          <a:xfrm>
            <a:off x="9145003" y="3393274"/>
            <a:ext cx="2160000" cy="289299"/>
          </a:xfrm>
          <a:prstGeom prst="rect">
            <a:avLst/>
          </a:prstGeom>
          <a:solidFill>
            <a:schemeClr val="accent4">
              <a:alpha val="70000"/>
            </a:schemeClr>
          </a:solidFill>
          <a:ln w="19050">
            <a:solidFill>
              <a:schemeClr val="accent4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 smtClean="0">
                <a:solidFill>
                  <a:schemeClr val="bg1"/>
                </a:solidFill>
                <a:latin typeface="+mn-lt"/>
              </a:rPr>
              <a:t>SOS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ext Placeholder 32">
            <a:extLst>
              <a:ext uri="{FF2B5EF4-FFF2-40B4-BE49-F238E27FC236}">
                <a16:creationId xmlns="" xmlns:a16="http://schemas.microsoft.com/office/drawing/2014/main" id="{4D816004-0BB3-4269-ABFF-4987B5C6EEB2}"/>
              </a:ext>
            </a:extLst>
          </p:cNvPr>
          <p:cNvSpPr txBox="1">
            <a:spLocks/>
          </p:cNvSpPr>
          <p:nvPr/>
        </p:nvSpPr>
        <p:spPr>
          <a:xfrm>
            <a:off x="9145003" y="3677960"/>
            <a:ext cx="2160000" cy="289299"/>
          </a:xfrm>
          <a:prstGeom prst="rect">
            <a:avLst/>
          </a:prstGeom>
          <a:ln w="19050">
            <a:solidFill>
              <a:schemeClr val="accent4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ext Placeholder 32">
            <a:extLst>
              <a:ext uri="{FF2B5EF4-FFF2-40B4-BE49-F238E27FC236}">
                <a16:creationId xmlns="" xmlns:a16="http://schemas.microsoft.com/office/drawing/2014/main" id="{1BBA0D11-7DFE-4DE0-AF54-65D4FF97E90E}"/>
              </a:ext>
            </a:extLst>
          </p:cNvPr>
          <p:cNvSpPr txBox="1">
            <a:spLocks/>
          </p:cNvSpPr>
          <p:nvPr/>
        </p:nvSpPr>
        <p:spPr>
          <a:xfrm>
            <a:off x="5007208" y="1866598"/>
            <a:ext cx="2160000" cy="289299"/>
          </a:xfrm>
          <a:prstGeom prst="rect">
            <a:avLst/>
          </a:prstGeom>
          <a:solidFill>
            <a:schemeClr val="accent1">
              <a:alpha val="70000"/>
            </a:schemeClr>
          </a:solidFill>
          <a:ln w="19050">
            <a:solidFill>
              <a:schemeClr val="accent1">
                <a:alpha val="60000"/>
              </a:schemeClr>
            </a:solidFill>
          </a:ln>
          <a:effectLst/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altLang="ko-KR" dirty="0" smtClean="0">
                <a:solidFill>
                  <a:schemeClr val="bg1"/>
                </a:solidFill>
                <a:latin typeface="+mn-lt"/>
              </a:rPr>
              <a:t>HAMES</a:t>
            </a:r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7" name="Text Placeholder 32">
            <a:extLst>
              <a:ext uri="{FF2B5EF4-FFF2-40B4-BE49-F238E27FC236}">
                <a16:creationId xmlns="" xmlns:a16="http://schemas.microsoft.com/office/drawing/2014/main" id="{3C9F6E56-6E8F-4E00-AFB2-61DEB7B69DD0}"/>
              </a:ext>
            </a:extLst>
          </p:cNvPr>
          <p:cNvSpPr txBox="1">
            <a:spLocks/>
          </p:cNvSpPr>
          <p:nvPr/>
        </p:nvSpPr>
        <p:spPr>
          <a:xfrm>
            <a:off x="5007208" y="2151284"/>
            <a:ext cx="2160000" cy="289299"/>
          </a:xfrm>
          <a:prstGeom prst="rect">
            <a:avLst/>
          </a:prstGeom>
          <a:ln w="19050">
            <a:solidFill>
              <a:schemeClr val="accent1">
                <a:alpha val="60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rgbClr val="45C1A4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097" y="286384"/>
            <a:ext cx="2440092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ID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SCRUM</a:t>
            </a:r>
            <a:endParaRPr lang="en-US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693</Words>
  <Application>Microsoft Office PowerPoint</Application>
  <PresentationFormat>Custom</PresentationFormat>
  <Paragraphs>208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100</cp:revision>
  <dcterms:created xsi:type="dcterms:W3CDTF">2020-01-20T05:08:25Z</dcterms:created>
  <dcterms:modified xsi:type="dcterms:W3CDTF">2021-01-11T21:16:02Z</dcterms:modified>
</cp:coreProperties>
</file>