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14823C-DEA1-44C7-B14A-7B80DF06A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F0854A-60A2-42FF-81A6-7E247463A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514A31-F263-4444-A7B7-28E328E4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FDE0-BF88-4A12-B99B-9F1ACA85C53B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1A6332-69C4-440A-AC14-31CE207E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3158E3-58E4-42DA-8F33-520CAA15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F30D-4694-4695-9445-B48244B855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7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62C57-9D9D-471B-A7AF-5C94E3D5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2911AE-87AF-40D8-91D8-38DE3BB2F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501AC5-725A-457B-BF7F-B95771E8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FDE0-BF88-4A12-B99B-9F1ACA85C53B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76C1C4-121E-42A4-B27C-8445377C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9F264F-FE83-4544-98C9-7E573AAE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F30D-4694-4695-9445-B48244B855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4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5774B9-9394-44D7-BBEF-A2EA2C048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496DB8-4052-4668-8712-EDAA626AB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FA851E-F068-4385-9C7B-F36F3B8D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FDE0-BF88-4A12-B99B-9F1ACA85C53B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14127F-91FB-44AA-9EB6-ED8DAAB6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48925B-9504-4A45-A94C-19D870C6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F30D-4694-4695-9445-B48244B855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3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7A174-E6D7-4733-8C76-DBBA3C32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E10200-8CDB-438D-AE8B-6A3B4982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7B704F-DABD-4B70-A6E8-F55139C7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FDE0-BF88-4A12-B99B-9F1ACA85C53B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6BFEBD-1BF5-4220-8611-955AAD2C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F70EE4-257B-4F6F-B910-1F971D2D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F30D-4694-4695-9445-B48244B855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1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C692E-1600-4B14-8700-2EC37FC1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3866B8-BD7A-4B4E-9E01-D5EAD5AB9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CEE3B1-1B5E-44C7-BE81-240AA277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FDE0-BF88-4A12-B99B-9F1ACA85C53B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53B6A1-1558-4B30-93EA-76EBEC40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25008D-AC3A-4050-A7E4-8DE7D97C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F30D-4694-4695-9445-B48244B855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04F88-28BB-4E36-A2AB-6228F154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D02ED3-933C-467B-B4F8-C5508BC4A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823B7F-C615-49EE-9148-7BD5823B8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C3BD2F-0BE0-486C-ADEA-29B5EDFE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FDE0-BF88-4A12-B99B-9F1ACA85C53B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CE6789-8E44-48A8-BB6F-0B265A24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4F1C99-2C52-4838-969B-343EDDB0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F30D-4694-4695-9445-B48244B855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89C82-9B25-4DA7-803C-5DA1668D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C6A6B-3F7D-4292-B585-CFFB01317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9E6164-651B-4CA0-BCB1-D28EA3834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925941-9828-46D3-A60E-196D732BA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938567-B8DE-4D74-83CA-18688286B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E3C5F5-51AE-4011-B929-7F34E3CC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FDE0-BF88-4A12-B99B-9F1ACA85C53B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2DDE1F1-EBFB-4797-8CDF-39F0405B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F1F93A-C2E4-4FBD-A95D-9B2BB193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F30D-4694-4695-9445-B48244B855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5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3EFD8-B6B8-4BEF-BD74-4EDC2219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7496CA-82A3-47FD-9488-C110C569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FDE0-BF88-4A12-B99B-9F1ACA85C53B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A69D72-A8C9-48FC-8780-6B07D2B9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F7F6C2-E6C9-4115-955E-18CC9F69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F30D-4694-4695-9445-B48244B855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8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B434B8-6185-477D-8629-6A249795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FDE0-BF88-4A12-B99B-9F1ACA85C53B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CDF5E7-9A0D-442B-B09E-88BF9F69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EA3512-B0F5-42F1-B45B-996E880E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F30D-4694-4695-9445-B48244B855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93E53-DDA7-408E-A8B6-8E74E945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E28637-93E2-4046-BE82-C77180C55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E748ED-479F-421E-B40F-ADD7B241B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AC8BAA-61BE-4DFF-8585-E87F58F0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FDE0-BF88-4A12-B99B-9F1ACA85C53B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2D1770-79E5-4F76-9B68-8F4B3D7A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352EFD-8E8A-4797-8CE2-8E20C1FD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F30D-4694-4695-9445-B48244B855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5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7375F-13FC-4980-9177-47215B63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A0BDF3-B87B-4477-9597-15E577B45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F4AEEB-C7FB-458C-A7D7-2D5582396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9A0C2D-32E6-43E2-B910-CD085EF6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FDE0-BF88-4A12-B99B-9F1ACA85C53B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5A060A-7514-4B16-B1BC-5EE2CC97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C1E773-90FB-42DE-AC2B-067C27C8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AF30D-4694-4695-9445-B48244B855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02281E-7D01-48B5-894F-CCA3E924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185046-ABDF-4B2D-AAE9-A8F7E46CA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7A73E5-2D9A-470E-A606-E9F371741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FFDE0-BF88-4A12-B99B-9F1ACA85C53B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33F336-9E99-4EB9-BF2C-ED6472F75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C724AB-444F-47FB-9B22-C0F424D1C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AF30D-4694-4695-9445-B48244B855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4AB0537-1BED-4684-9018-E3EF6A4F3751}"/>
              </a:ext>
            </a:extLst>
          </p:cNvPr>
          <p:cNvSpPr/>
          <p:nvPr/>
        </p:nvSpPr>
        <p:spPr>
          <a:xfrm>
            <a:off x="1036320" y="182880"/>
            <a:ext cx="10399776" cy="6321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71631-F57E-4859-B49A-B3D6CAFB8258}"/>
              </a:ext>
            </a:extLst>
          </p:cNvPr>
          <p:cNvSpPr/>
          <p:nvPr/>
        </p:nvSpPr>
        <p:spPr>
          <a:xfrm>
            <a:off x="1036320" y="426720"/>
            <a:ext cx="2682240" cy="58033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02C2043-533D-401D-A495-D24B83B9064F}"/>
              </a:ext>
            </a:extLst>
          </p:cNvPr>
          <p:cNvSpPr/>
          <p:nvPr/>
        </p:nvSpPr>
        <p:spPr>
          <a:xfrm>
            <a:off x="1036320" y="6230112"/>
            <a:ext cx="10399776" cy="274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CC20F33-87E2-4751-9E37-20573C693133}"/>
              </a:ext>
            </a:extLst>
          </p:cNvPr>
          <p:cNvSpPr/>
          <p:nvPr/>
        </p:nvSpPr>
        <p:spPr>
          <a:xfrm>
            <a:off x="3718560" y="426720"/>
            <a:ext cx="7717536" cy="58033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B631A72-2BFD-4B54-87D7-3EE5A9D49EAE}"/>
              </a:ext>
            </a:extLst>
          </p:cNvPr>
          <p:cNvSpPr/>
          <p:nvPr/>
        </p:nvSpPr>
        <p:spPr>
          <a:xfrm>
            <a:off x="1085088" y="6242304"/>
            <a:ext cx="908304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Erstellen</a:t>
            </a:r>
            <a:endParaRPr lang="en-US" sz="1400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05F5A29-E3B7-4E80-886C-4ECB7B9BB104}"/>
              </a:ext>
            </a:extLst>
          </p:cNvPr>
          <p:cNvSpPr/>
          <p:nvPr/>
        </p:nvSpPr>
        <p:spPr>
          <a:xfrm>
            <a:off x="2042160" y="6248400"/>
            <a:ext cx="908304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Löschen</a:t>
            </a:r>
            <a:endParaRPr lang="en-US" sz="14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5EF1958-2FE6-4597-9EEF-4230253416D6}"/>
              </a:ext>
            </a:extLst>
          </p:cNvPr>
          <p:cNvSpPr/>
          <p:nvPr/>
        </p:nvSpPr>
        <p:spPr>
          <a:xfrm>
            <a:off x="1085088" y="493776"/>
            <a:ext cx="2542032" cy="5242560"/>
          </a:xfrm>
          <a:prstGeom prst="rect">
            <a:avLst/>
          </a:prstGeom>
          <a:solidFill>
            <a:srgbClr val="7030A0">
              <a:alpha val="5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Tabelle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BFC3728-3201-4F81-9820-B22B69F6B450}"/>
              </a:ext>
            </a:extLst>
          </p:cNvPr>
          <p:cNvSpPr/>
          <p:nvPr/>
        </p:nvSpPr>
        <p:spPr>
          <a:xfrm>
            <a:off x="1146048" y="560832"/>
            <a:ext cx="2432304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Studierende</a:t>
            </a:r>
            <a:r>
              <a:rPr lang="en-US" dirty="0"/>
              <a:t>/r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A5469AB-6B2B-4A65-8F66-25E242C03165}"/>
              </a:ext>
            </a:extLst>
          </p:cNvPr>
          <p:cNvSpPr/>
          <p:nvPr/>
        </p:nvSpPr>
        <p:spPr>
          <a:xfrm>
            <a:off x="1139952" y="999744"/>
            <a:ext cx="2432304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Studierende</a:t>
            </a:r>
            <a:r>
              <a:rPr lang="en-US" dirty="0"/>
              <a:t>/r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670721D-A0BE-4AA6-872D-652381ECD245}"/>
              </a:ext>
            </a:extLst>
          </p:cNvPr>
          <p:cNvSpPr/>
          <p:nvPr/>
        </p:nvSpPr>
        <p:spPr>
          <a:xfrm>
            <a:off x="1139952" y="1444752"/>
            <a:ext cx="2432304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Studierende</a:t>
            </a:r>
            <a:r>
              <a:rPr lang="en-US" dirty="0"/>
              <a:t>/r …</a:t>
            </a:r>
          </a:p>
        </p:txBody>
      </p:sp>
    </p:spTree>
    <p:extLst>
      <p:ext uri="{BB962C8B-B14F-4D97-AF65-F5344CB8AC3E}">
        <p14:creationId xmlns:p14="http://schemas.microsoft.com/office/powerpoint/2010/main" val="254069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4AB0537-1BED-4684-9018-E3EF6A4F3751}"/>
              </a:ext>
            </a:extLst>
          </p:cNvPr>
          <p:cNvSpPr/>
          <p:nvPr/>
        </p:nvSpPr>
        <p:spPr>
          <a:xfrm>
            <a:off x="1036320" y="182880"/>
            <a:ext cx="10399776" cy="6321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6C7DCD2-4487-4039-A514-2FBE110465B2}"/>
              </a:ext>
            </a:extLst>
          </p:cNvPr>
          <p:cNvSpPr/>
          <p:nvPr/>
        </p:nvSpPr>
        <p:spPr>
          <a:xfrm>
            <a:off x="2724912" y="353568"/>
            <a:ext cx="2432304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EBCAEAE-3C25-41A8-B88C-E0F8DAB4405D}"/>
              </a:ext>
            </a:extLst>
          </p:cNvPr>
          <p:cNvSpPr/>
          <p:nvPr/>
        </p:nvSpPr>
        <p:spPr>
          <a:xfrm>
            <a:off x="2724912" y="810768"/>
            <a:ext cx="2432304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2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3E1E08B-0673-4F14-A011-20964FEE0EA2}"/>
              </a:ext>
            </a:extLst>
          </p:cNvPr>
          <p:cNvSpPr txBox="1"/>
          <p:nvPr/>
        </p:nvSpPr>
        <p:spPr>
          <a:xfrm>
            <a:off x="1213104" y="357878"/>
            <a:ext cx="151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Vorname</a:t>
            </a:r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0A17CA9-E011-42AF-B207-E4F2F6B2DF70}"/>
              </a:ext>
            </a:extLst>
          </p:cNvPr>
          <p:cNvSpPr txBox="1"/>
          <p:nvPr/>
        </p:nvSpPr>
        <p:spPr>
          <a:xfrm>
            <a:off x="1213104" y="815078"/>
            <a:ext cx="151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Nachname</a:t>
            </a:r>
            <a:endParaRPr lang="en-US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58713935-1AA5-4C02-9650-7DF6F5CBD33F}"/>
              </a:ext>
            </a:extLst>
          </p:cNvPr>
          <p:cNvSpPr/>
          <p:nvPr/>
        </p:nvSpPr>
        <p:spPr>
          <a:xfrm>
            <a:off x="4126992" y="1377696"/>
            <a:ext cx="1030224" cy="243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Speichern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064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14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Hammen</dc:creator>
  <cp:lastModifiedBy>Johannes Hammen</cp:lastModifiedBy>
  <cp:revision>1</cp:revision>
  <dcterms:created xsi:type="dcterms:W3CDTF">2021-04-12T07:17:28Z</dcterms:created>
  <dcterms:modified xsi:type="dcterms:W3CDTF">2021-04-12T07:17:39Z</dcterms:modified>
</cp:coreProperties>
</file>