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 type="screen16x9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2040" y="1446120"/>
            <a:ext cx="4528440" cy="19339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de-DE" sz="36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grpSp>
        <p:nvGrpSpPr>
          <p:cNvPr id="6" name="Google Shape;11;p2"/>
          <p:cNvGrpSpPr/>
          <p:nvPr/>
        </p:nvGrpSpPr>
        <p:grpSpPr>
          <a:xfrm>
            <a:off x="-67320" y="-20160"/>
            <a:ext cx="9281160" cy="1075680"/>
            <a:chOff x="-67320" y="-20160"/>
            <a:chExt cx="9281160" cy="1075680"/>
          </a:xfrm>
        </p:grpSpPr>
        <p:sp>
          <p:nvSpPr>
            <p:cNvPr id="2" name="Google Shape;12;p2"/>
            <p:cNvSpPr/>
            <p:nvPr/>
          </p:nvSpPr>
          <p:spPr>
            <a:xfrm flipH="1">
              <a:off x="-67680" y="-2016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>
              <a:off x="6474240" y="0"/>
              <a:ext cx="2739600" cy="105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5;p3"/>
          <p:cNvGrpSpPr/>
          <p:nvPr/>
        </p:nvGrpSpPr>
        <p:grpSpPr>
          <a:xfrm>
            <a:off x="-67320" y="-20160"/>
            <a:ext cx="9345240" cy="5443920"/>
            <a:chOff x="-67320" y="-20160"/>
            <a:chExt cx="9345240" cy="5443920"/>
          </a:xfrm>
        </p:grpSpPr>
        <p:sp>
          <p:nvSpPr>
            <p:cNvPr id="42" name="Google Shape;16;p3"/>
            <p:cNvSpPr/>
            <p:nvPr/>
          </p:nvSpPr>
          <p:spPr>
            <a:xfrm flipH="1">
              <a:off x="-67680" y="-2016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Google Shape;17;p3"/>
            <p:cNvSpPr/>
            <p:nvPr/>
          </p:nvSpPr>
          <p:spPr>
            <a:xfrm rot="10800000">
              <a:off x="6474240" y="0"/>
              <a:ext cx="2739600" cy="105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Google Shape;18;p3"/>
            <p:cNvSpPr/>
            <p:nvPr/>
          </p:nvSpPr>
          <p:spPr>
            <a:xfrm flipH="1">
              <a:off x="8082000" y="434844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oogle Shape;19;p3"/>
          <p:cNvGrpSpPr/>
          <p:nvPr/>
        </p:nvGrpSpPr>
        <p:grpSpPr>
          <a:xfrm>
            <a:off x="-360" y="63720"/>
            <a:ext cx="8964000" cy="5078880"/>
            <a:chOff x="-360" y="63720"/>
            <a:chExt cx="8964000" cy="5078880"/>
          </a:xfrm>
        </p:grpSpPr>
        <p:grpSp>
          <p:nvGrpSpPr>
            <p:cNvPr id="46" name="Google Shape;20;p3"/>
            <p:cNvGrpSpPr/>
            <p:nvPr/>
          </p:nvGrpSpPr>
          <p:grpSpPr>
            <a:xfrm>
              <a:off x="-360" y="4234320"/>
              <a:ext cx="962280" cy="908280"/>
              <a:chOff x="-360" y="4234320"/>
              <a:chExt cx="962280" cy="908280"/>
            </a:xfrm>
          </p:grpSpPr>
          <p:sp>
            <p:nvSpPr>
              <p:cNvPr id="47" name="Google Shape;21;p3"/>
              <p:cNvSpPr/>
              <p:nvPr/>
            </p:nvSpPr>
            <p:spPr>
              <a:xfrm rot="20313600" flipH="1">
                <a:off x="95760" y="4351320"/>
                <a:ext cx="768960" cy="67392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Google Shape;22;p3"/>
              <p:cNvSpPr/>
              <p:nvPr/>
            </p:nvSpPr>
            <p:spPr>
              <a:xfrm rot="20313600" flipH="1">
                <a:off x="264240" y="462492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Google Shape;23;p3"/>
              <p:cNvSpPr/>
              <p:nvPr/>
            </p:nvSpPr>
            <p:spPr>
              <a:xfrm rot="20313600" flipH="1">
                <a:off x="313920" y="472716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Google Shape;24;p3"/>
              <p:cNvSpPr/>
              <p:nvPr/>
            </p:nvSpPr>
            <p:spPr>
              <a:xfrm rot="20313600" flipH="1">
                <a:off x="546480" y="447984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Google Shape;25;p3"/>
              <p:cNvSpPr/>
              <p:nvPr/>
            </p:nvSpPr>
            <p:spPr>
              <a:xfrm rot="20313600" flipH="1">
                <a:off x="225720" y="445068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2" name="Google Shape;26;p3"/>
            <p:cNvSpPr/>
            <p:nvPr/>
          </p:nvSpPr>
          <p:spPr>
            <a:xfrm flipH="1">
              <a:off x="123480" y="63720"/>
              <a:ext cx="535320" cy="496080"/>
            </a:xfrm>
            <a:custGeom>
              <a:avLst/>
              <a:gdLst/>
              <a:ahLst/>
              <a:cxnLst/>
              <a:rect l="l" t="t" r="r" b="b"/>
              <a:pathLst>
                <a:path w="6358" h="5891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3" name="Google Shape;27;p3"/>
            <p:cNvGrpSpPr/>
            <p:nvPr/>
          </p:nvGrpSpPr>
          <p:grpSpPr>
            <a:xfrm>
              <a:off x="7896960" y="4086000"/>
              <a:ext cx="1066680" cy="1035360"/>
              <a:chOff x="7896960" y="4086000"/>
              <a:chExt cx="1066680" cy="1035360"/>
            </a:xfrm>
          </p:grpSpPr>
          <p:sp>
            <p:nvSpPr>
              <p:cNvPr id="54" name="Google Shape;28;p3"/>
              <p:cNvSpPr/>
              <p:nvPr/>
            </p:nvSpPr>
            <p:spPr>
              <a:xfrm rot="1800000" flipH="1">
                <a:off x="8023680" y="4240080"/>
                <a:ext cx="812160" cy="7264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Google Shape;29;p3"/>
              <p:cNvSpPr/>
              <p:nvPr/>
            </p:nvSpPr>
            <p:spPr>
              <a:xfrm rot="1800000" flipH="1">
                <a:off x="8209080" y="4578840"/>
                <a:ext cx="37404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Google Shape;30;p3"/>
              <p:cNvSpPr/>
              <p:nvPr/>
            </p:nvSpPr>
            <p:spPr>
              <a:xfrm rot="1800000" flipH="1">
                <a:off x="8216280" y="4433760"/>
                <a:ext cx="17244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31;p3"/>
              <p:cNvSpPr/>
              <p:nvPr/>
            </p:nvSpPr>
            <p:spPr>
              <a:xfrm rot="1800000" flipH="1">
                <a:off x="8535600" y="4485600"/>
                <a:ext cx="9144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" name="Google Shape;32;p3"/>
            <p:cNvSpPr/>
            <p:nvPr/>
          </p:nvSpPr>
          <p:spPr>
            <a:xfrm flipH="1">
              <a:off x="8430840" y="20952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Google Shape;33;p3"/>
            <p:cNvSpPr/>
            <p:nvPr/>
          </p:nvSpPr>
          <p:spPr>
            <a:xfrm rot="18900000" flipH="1">
              <a:off x="8582400" y="95904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Google Shape;34;p3"/>
            <p:cNvSpPr/>
            <p:nvPr/>
          </p:nvSpPr>
          <p:spPr>
            <a:xfrm flipH="1">
              <a:off x="8502480" y="1634040"/>
              <a:ext cx="281880" cy="2530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4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5621040" y="1729800"/>
            <a:ext cx="1235520" cy="841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13160" y="539640"/>
            <a:ext cx="3127320" cy="4064040"/>
          </a:xfrm>
          <a:prstGeom prst="rect">
            <a:avLst/>
          </a:prstGeom>
        </p:spPr>
        <p:txBody>
          <a:bodyPr lIns="90000" tIns="45000" rIns="90000" bIns="45000">
            <a:normAutofit fontScale="1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54;p11"/>
          <p:cNvGrpSpPr/>
          <p:nvPr/>
        </p:nvGrpSpPr>
        <p:grpSpPr>
          <a:xfrm>
            <a:off x="-247320" y="-20160"/>
            <a:ext cx="9461160" cy="5310360"/>
            <a:chOff x="-247320" y="-20160"/>
            <a:chExt cx="9461160" cy="5310360"/>
          </a:xfrm>
        </p:grpSpPr>
        <p:grpSp>
          <p:nvGrpSpPr>
            <p:cNvPr id="101" name="Google Shape;155;p11"/>
            <p:cNvGrpSpPr/>
            <p:nvPr/>
          </p:nvGrpSpPr>
          <p:grpSpPr>
            <a:xfrm>
              <a:off x="-67320" y="-20160"/>
              <a:ext cx="9281160" cy="1075680"/>
              <a:chOff x="-67320" y="-20160"/>
              <a:chExt cx="9281160" cy="1075680"/>
            </a:xfrm>
          </p:grpSpPr>
          <p:sp>
            <p:nvSpPr>
              <p:cNvPr id="102" name="Google Shape;156;p11"/>
              <p:cNvSpPr/>
              <p:nvPr/>
            </p:nvSpPr>
            <p:spPr>
              <a:xfrm flipH="1">
                <a:off x="-67680" y="-20160"/>
                <a:ext cx="119556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Google Shape;157;p11"/>
              <p:cNvSpPr/>
              <p:nvPr/>
            </p:nvSpPr>
            <p:spPr>
              <a:xfrm rot="10800000">
                <a:off x="6474240" y="0"/>
                <a:ext cx="2739600" cy="1055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4" name="Google Shape;158;p11"/>
            <p:cNvGrpSpPr/>
            <p:nvPr/>
          </p:nvGrpSpPr>
          <p:grpSpPr>
            <a:xfrm>
              <a:off x="-247320" y="4108320"/>
              <a:ext cx="9460800" cy="1181880"/>
              <a:chOff x="-247320" y="4108320"/>
              <a:chExt cx="9460800" cy="1181880"/>
            </a:xfrm>
          </p:grpSpPr>
          <p:sp>
            <p:nvSpPr>
              <p:cNvPr id="105" name="Google Shape;159;p11"/>
              <p:cNvSpPr/>
              <p:nvPr/>
            </p:nvSpPr>
            <p:spPr>
              <a:xfrm rot="10800000" flipH="1">
                <a:off x="8017560" y="4108320"/>
                <a:ext cx="119556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Google Shape;160;p11"/>
              <p:cNvSpPr/>
              <p:nvPr/>
            </p:nvSpPr>
            <p:spPr>
              <a:xfrm>
                <a:off x="-247320" y="4235040"/>
                <a:ext cx="2739600" cy="1055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84120" y="1730520"/>
            <a:ext cx="6575760" cy="1185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Google Shape;163;p11"/>
          <p:cNvGrpSpPr/>
          <p:nvPr/>
        </p:nvGrpSpPr>
        <p:grpSpPr>
          <a:xfrm>
            <a:off x="-752760" y="193680"/>
            <a:ext cx="9702000" cy="4787280"/>
            <a:chOff x="-752760" y="193680"/>
            <a:chExt cx="9702000" cy="4787280"/>
          </a:xfrm>
        </p:grpSpPr>
        <p:grpSp>
          <p:nvGrpSpPr>
            <p:cNvPr id="109" name="Google Shape;164;p11"/>
            <p:cNvGrpSpPr/>
            <p:nvPr/>
          </p:nvGrpSpPr>
          <p:grpSpPr>
            <a:xfrm>
              <a:off x="309240" y="202320"/>
              <a:ext cx="8505720" cy="4778640"/>
              <a:chOff x="309240" y="202320"/>
              <a:chExt cx="8505720" cy="4778640"/>
            </a:xfrm>
          </p:grpSpPr>
          <p:grpSp>
            <p:nvGrpSpPr>
              <p:cNvPr id="110" name="Google Shape;165;p11"/>
              <p:cNvGrpSpPr/>
              <p:nvPr/>
            </p:nvGrpSpPr>
            <p:grpSpPr>
              <a:xfrm>
                <a:off x="309240" y="4226400"/>
                <a:ext cx="807840" cy="754560"/>
                <a:chOff x="309240" y="4226400"/>
                <a:chExt cx="807840" cy="754560"/>
              </a:xfrm>
            </p:grpSpPr>
            <p:sp>
              <p:nvSpPr>
                <p:cNvPr id="111" name="Google Shape;166;p11"/>
                <p:cNvSpPr/>
                <p:nvPr/>
              </p:nvSpPr>
              <p:spPr>
                <a:xfrm flipH="1">
                  <a:off x="309240" y="4226400"/>
                  <a:ext cx="807840" cy="75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Google Shape;167;p11"/>
                <p:cNvSpPr/>
                <p:nvPr/>
              </p:nvSpPr>
              <p:spPr>
                <a:xfrm flipH="1">
                  <a:off x="456840" y="4347720"/>
                  <a:ext cx="428760" cy="47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" name="Google Shape;168;p11"/>
                <p:cNvSpPr/>
                <p:nvPr/>
              </p:nvSpPr>
              <p:spPr>
                <a:xfrm flipH="1">
                  <a:off x="815040" y="4388760"/>
                  <a:ext cx="162000" cy="3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14" name="Google Shape;169;p11"/>
              <p:cNvGrpSpPr/>
              <p:nvPr/>
            </p:nvGrpSpPr>
            <p:grpSpPr>
              <a:xfrm>
                <a:off x="8046000" y="202320"/>
                <a:ext cx="768960" cy="674280"/>
                <a:chOff x="8046000" y="202320"/>
                <a:chExt cx="768960" cy="674280"/>
              </a:xfrm>
            </p:grpSpPr>
            <p:sp>
              <p:nvSpPr>
                <p:cNvPr id="115" name="Google Shape;170;p11"/>
                <p:cNvSpPr/>
                <p:nvPr/>
              </p:nvSpPr>
              <p:spPr>
                <a:xfrm flipH="1">
                  <a:off x="8046000" y="202320"/>
                  <a:ext cx="768960" cy="67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9" h="8005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" name="Google Shape;171;p11"/>
                <p:cNvSpPr/>
                <p:nvPr/>
              </p:nvSpPr>
              <p:spPr>
                <a:xfrm flipH="1">
                  <a:off x="8183520" y="468360"/>
                  <a:ext cx="425520" cy="29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3547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" name="Google Shape;172;p11"/>
                <p:cNvSpPr/>
                <p:nvPr/>
              </p:nvSpPr>
              <p:spPr>
                <a:xfrm flipH="1">
                  <a:off x="8213040" y="566640"/>
                  <a:ext cx="324000" cy="20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" h="2393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8" name="Google Shape;173;p11"/>
                <p:cNvSpPr/>
                <p:nvPr/>
              </p:nvSpPr>
              <p:spPr>
                <a:xfrm flipH="1">
                  <a:off x="8521200" y="402480"/>
                  <a:ext cx="22176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4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Google Shape;174;p11"/>
                <p:cNvSpPr/>
                <p:nvPr/>
              </p:nvSpPr>
              <p:spPr>
                <a:xfrm flipH="1">
                  <a:off x="8233560" y="258120"/>
                  <a:ext cx="221760" cy="2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9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20" name="Google Shape;175;p11"/>
            <p:cNvGrpSpPr/>
            <p:nvPr/>
          </p:nvGrpSpPr>
          <p:grpSpPr>
            <a:xfrm>
              <a:off x="-752760" y="193680"/>
              <a:ext cx="1933920" cy="1788840"/>
              <a:chOff x="-752760" y="193680"/>
              <a:chExt cx="1933920" cy="1788840"/>
            </a:xfrm>
          </p:grpSpPr>
          <p:sp>
            <p:nvSpPr>
              <p:cNvPr id="121" name="Google Shape;176;p11"/>
              <p:cNvSpPr/>
              <p:nvPr/>
            </p:nvSpPr>
            <p:spPr>
              <a:xfrm>
                <a:off x="-740520" y="268920"/>
                <a:ext cx="1910520" cy="1713600"/>
              </a:xfrm>
              <a:custGeom>
                <a:avLst/>
                <a:gdLst/>
                <a:ahLst/>
                <a:cxnLst/>
                <a:rect l="l" t="t" r="r" b="b"/>
                <a:pathLst>
                  <a:path w="42578" h="38187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Google Shape;177;p11"/>
              <p:cNvSpPr/>
              <p:nvPr/>
            </p:nvSpPr>
            <p:spPr>
              <a:xfrm>
                <a:off x="-752760" y="193680"/>
                <a:ext cx="1933920" cy="1713240"/>
              </a:xfrm>
              <a:custGeom>
                <a:avLst/>
                <a:gdLst/>
                <a:ahLst/>
                <a:cxnLst/>
                <a:rect l="l" t="t" r="r" b="b"/>
                <a:pathLst>
                  <a:path w="43100" h="38184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Google Shape;178;p11"/>
              <p:cNvSpPr/>
              <p:nvPr/>
            </p:nvSpPr>
            <p:spPr>
              <a:xfrm>
                <a:off x="-743040" y="526680"/>
                <a:ext cx="1908360" cy="1386000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30892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Google Shape;179;p11"/>
              <p:cNvSpPr/>
              <p:nvPr/>
            </p:nvSpPr>
            <p:spPr>
              <a:xfrm>
                <a:off x="-654480" y="266400"/>
                <a:ext cx="1740960" cy="1541880"/>
              </a:xfrm>
              <a:custGeom>
                <a:avLst/>
                <a:gdLst/>
                <a:ahLst/>
                <a:cxnLst/>
                <a:rect l="l" t="t" r="r" b="b"/>
                <a:pathLst>
                  <a:path w="38801" h="34367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Google Shape;180;p11"/>
              <p:cNvSpPr/>
              <p:nvPr/>
            </p:nvSpPr>
            <p:spPr>
              <a:xfrm>
                <a:off x="-131400" y="454680"/>
                <a:ext cx="1039680" cy="65664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4637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Google Shape;181;p11"/>
              <p:cNvSpPr/>
              <p:nvPr/>
            </p:nvSpPr>
            <p:spPr>
              <a:xfrm>
                <a:off x="-265680" y="102348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6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Google Shape;182;p11"/>
              <p:cNvSpPr/>
              <p:nvPr/>
            </p:nvSpPr>
            <p:spPr>
              <a:xfrm>
                <a:off x="-337320" y="114012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Google Shape;183;p11"/>
              <p:cNvSpPr/>
              <p:nvPr/>
            </p:nvSpPr>
            <p:spPr>
              <a:xfrm>
                <a:off x="-408960" y="125640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Google Shape;184;p11"/>
              <p:cNvSpPr/>
              <p:nvPr/>
            </p:nvSpPr>
            <p:spPr>
              <a:xfrm>
                <a:off x="-480960" y="1373040"/>
                <a:ext cx="79884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6136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0" name="Google Shape;185;p11"/>
            <p:cNvGrpSpPr/>
            <p:nvPr/>
          </p:nvGrpSpPr>
          <p:grpSpPr>
            <a:xfrm>
              <a:off x="8480160" y="3836160"/>
              <a:ext cx="469080" cy="917280"/>
              <a:chOff x="8480160" y="3836160"/>
              <a:chExt cx="469080" cy="917280"/>
            </a:xfrm>
          </p:grpSpPr>
          <p:sp>
            <p:nvSpPr>
              <p:cNvPr id="131" name="Google Shape;186;p11"/>
              <p:cNvSpPr/>
              <p:nvPr/>
            </p:nvSpPr>
            <p:spPr>
              <a:xfrm flipH="1">
                <a:off x="8480160" y="4435560"/>
                <a:ext cx="35424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Google Shape;187;p11"/>
              <p:cNvSpPr/>
              <p:nvPr/>
            </p:nvSpPr>
            <p:spPr>
              <a:xfrm rot="18900000" flipH="1">
                <a:off x="8631720" y="3896280"/>
                <a:ext cx="270720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84;p7"/>
          <p:cNvGrpSpPr/>
          <p:nvPr/>
        </p:nvGrpSpPr>
        <p:grpSpPr>
          <a:xfrm>
            <a:off x="67320" y="194760"/>
            <a:ext cx="1083960" cy="4825800"/>
            <a:chOff x="67320" y="194760"/>
            <a:chExt cx="1083960" cy="4825800"/>
          </a:xfrm>
        </p:grpSpPr>
        <p:sp>
          <p:nvSpPr>
            <p:cNvPr id="171" name="Google Shape;85;p7"/>
            <p:cNvSpPr/>
            <p:nvPr/>
          </p:nvSpPr>
          <p:spPr>
            <a:xfrm flipH="1">
              <a:off x="273600" y="194760"/>
              <a:ext cx="397800" cy="344520"/>
            </a:xfrm>
            <a:custGeom>
              <a:avLst/>
              <a:gdLst/>
              <a:ahLst/>
              <a:cxnLst/>
              <a:rect l="l" t="t" r="r" b="b"/>
              <a:pathLst>
                <a:path w="4727" h="4093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Google Shape;86;p7"/>
            <p:cNvSpPr/>
            <p:nvPr/>
          </p:nvSpPr>
          <p:spPr>
            <a:xfrm flipH="1">
              <a:off x="894240" y="30852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3" name="Google Shape;87;p7"/>
            <p:cNvGrpSpPr/>
            <p:nvPr/>
          </p:nvGrpSpPr>
          <p:grpSpPr>
            <a:xfrm>
              <a:off x="67320" y="4294080"/>
              <a:ext cx="812160" cy="726480"/>
              <a:chOff x="67320" y="4294080"/>
              <a:chExt cx="812160" cy="726480"/>
            </a:xfrm>
          </p:grpSpPr>
          <p:sp>
            <p:nvSpPr>
              <p:cNvPr id="174" name="Google Shape;88;p7"/>
              <p:cNvSpPr/>
              <p:nvPr/>
            </p:nvSpPr>
            <p:spPr>
              <a:xfrm flipH="1">
                <a:off x="67320" y="4294080"/>
                <a:ext cx="812160" cy="7264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Google Shape;89;p7"/>
              <p:cNvSpPr/>
              <p:nvPr/>
            </p:nvSpPr>
            <p:spPr>
              <a:xfrm flipH="1">
                <a:off x="304200" y="4636800"/>
                <a:ext cx="37404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90;p7"/>
              <p:cNvSpPr/>
              <p:nvPr/>
            </p:nvSpPr>
            <p:spPr>
              <a:xfrm flipH="1">
                <a:off x="216720" y="4566960"/>
                <a:ext cx="17244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Google Shape;91;p7"/>
              <p:cNvSpPr/>
              <p:nvPr/>
            </p:nvSpPr>
            <p:spPr>
              <a:xfrm flipH="1">
                <a:off x="525960" y="4472280"/>
                <a:ext cx="9144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8" name="Google Shape;92;p7"/>
          <p:cNvGrpSpPr/>
          <p:nvPr/>
        </p:nvGrpSpPr>
        <p:grpSpPr>
          <a:xfrm>
            <a:off x="-20520" y="-53280"/>
            <a:ext cx="9565560" cy="2912040"/>
            <a:chOff x="-20520" y="-53280"/>
            <a:chExt cx="9565560" cy="2912040"/>
          </a:xfrm>
        </p:grpSpPr>
        <p:sp>
          <p:nvSpPr>
            <p:cNvPr id="179" name="Google Shape;93;p7"/>
            <p:cNvSpPr/>
            <p:nvPr/>
          </p:nvSpPr>
          <p:spPr>
            <a:xfrm>
              <a:off x="7693920" y="-53280"/>
              <a:ext cx="1851120" cy="291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Google Shape;94;p7"/>
            <p:cNvSpPr/>
            <p:nvPr/>
          </p:nvSpPr>
          <p:spPr>
            <a:xfrm flipH="1">
              <a:off x="-20520" y="-5328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1136160"/>
            <a:ext cx="4294440" cy="5724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643720" y="539640"/>
            <a:ext cx="2786760" cy="4064040"/>
          </a:xfrm>
          <a:prstGeom prst="rect">
            <a:avLst/>
          </a:prstGeom>
        </p:spPr>
        <p:txBody>
          <a:bodyPr lIns="90000" tIns="45000" rIns="90000" bIns="45000">
            <a:normAutofit fontScale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98480" y="10468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2825640" y="29692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4852800" y="10468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" name="Google Shape;317;p17"/>
          <p:cNvGrpSpPr/>
          <p:nvPr/>
        </p:nvGrpSpPr>
        <p:grpSpPr>
          <a:xfrm>
            <a:off x="-165240" y="-207000"/>
            <a:ext cx="9469440" cy="2737440"/>
            <a:chOff x="-165240" y="-207000"/>
            <a:chExt cx="9469440" cy="2737440"/>
          </a:xfrm>
        </p:grpSpPr>
        <p:sp>
          <p:nvSpPr>
            <p:cNvPr id="223" name="Google Shape;318;p17"/>
            <p:cNvSpPr/>
            <p:nvPr/>
          </p:nvSpPr>
          <p:spPr>
            <a:xfrm flipH="1">
              <a:off x="-165240" y="-20700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Google Shape;319;p17"/>
            <p:cNvSpPr/>
            <p:nvPr/>
          </p:nvSpPr>
          <p:spPr>
            <a:xfrm rot="10800000">
              <a:off x="8243280" y="-159840"/>
              <a:ext cx="1060920" cy="2690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52;p5"/>
          <p:cNvGrpSpPr/>
          <p:nvPr/>
        </p:nvGrpSpPr>
        <p:grpSpPr>
          <a:xfrm>
            <a:off x="-400680" y="-128160"/>
            <a:ext cx="9585000" cy="5391360"/>
            <a:chOff x="-400680" y="-128160"/>
            <a:chExt cx="9585000" cy="5391360"/>
          </a:xfrm>
        </p:grpSpPr>
        <p:sp>
          <p:nvSpPr>
            <p:cNvPr id="263" name="Google Shape;53;p5"/>
            <p:cNvSpPr/>
            <p:nvPr/>
          </p:nvSpPr>
          <p:spPr>
            <a:xfrm flipH="1">
              <a:off x="-187200" y="-128160"/>
              <a:ext cx="1021680" cy="1856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Google Shape;54;p5"/>
            <p:cNvSpPr/>
            <p:nvPr/>
          </p:nvSpPr>
          <p:spPr>
            <a:xfrm rot="10800000" flipH="1">
              <a:off x="8536320" y="3437280"/>
              <a:ext cx="647640" cy="179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Google Shape;55;p5"/>
            <p:cNvSpPr/>
            <p:nvPr/>
          </p:nvSpPr>
          <p:spPr>
            <a:xfrm>
              <a:off x="-400680" y="4101480"/>
              <a:ext cx="2471400" cy="1161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6" name="Google Shape;56;p5"/>
          <p:cNvGrpSpPr/>
          <p:nvPr/>
        </p:nvGrpSpPr>
        <p:grpSpPr>
          <a:xfrm>
            <a:off x="-85680" y="209520"/>
            <a:ext cx="8985600" cy="772200"/>
            <a:chOff x="-85680" y="209520"/>
            <a:chExt cx="8985600" cy="772200"/>
          </a:xfrm>
        </p:grpSpPr>
        <p:sp>
          <p:nvSpPr>
            <p:cNvPr id="267" name="Google Shape;57;p5"/>
            <p:cNvSpPr/>
            <p:nvPr/>
          </p:nvSpPr>
          <p:spPr>
            <a:xfrm flipH="1">
              <a:off x="8430840" y="20952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Google Shape;58;p5"/>
            <p:cNvSpPr/>
            <p:nvPr/>
          </p:nvSpPr>
          <p:spPr>
            <a:xfrm rot="18900000" flipH="1">
              <a:off x="8582400" y="67860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9" name="Google Shape;59;p5"/>
            <p:cNvGrpSpPr/>
            <p:nvPr/>
          </p:nvGrpSpPr>
          <p:grpSpPr>
            <a:xfrm>
              <a:off x="-85680" y="215640"/>
              <a:ext cx="647640" cy="647640"/>
              <a:chOff x="-85680" y="215640"/>
              <a:chExt cx="647640" cy="647640"/>
            </a:xfrm>
          </p:grpSpPr>
          <p:sp>
            <p:nvSpPr>
              <p:cNvPr id="270" name="Google Shape;60;p5"/>
              <p:cNvSpPr/>
              <p:nvPr/>
            </p:nvSpPr>
            <p:spPr>
              <a:xfrm>
                <a:off x="-85680" y="215640"/>
                <a:ext cx="647640" cy="647640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Google Shape;61;p5"/>
              <p:cNvSpPr/>
              <p:nvPr/>
            </p:nvSpPr>
            <p:spPr>
              <a:xfrm>
                <a:off x="-37800" y="322200"/>
                <a:ext cx="523800" cy="322560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221;p14"/>
          <p:cNvGrpSpPr/>
          <p:nvPr/>
        </p:nvGrpSpPr>
        <p:grpSpPr>
          <a:xfrm>
            <a:off x="-165240" y="-207000"/>
            <a:ext cx="9469080" cy="5631480"/>
            <a:chOff x="-165240" y="-207000"/>
            <a:chExt cx="9469080" cy="5631480"/>
          </a:xfrm>
        </p:grpSpPr>
        <p:sp>
          <p:nvSpPr>
            <p:cNvPr id="311" name="Google Shape;222;p14"/>
            <p:cNvSpPr/>
            <p:nvPr/>
          </p:nvSpPr>
          <p:spPr>
            <a:xfrm flipH="1">
              <a:off x="-165240" y="-20700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Google Shape;223;p14"/>
            <p:cNvSpPr/>
            <p:nvPr/>
          </p:nvSpPr>
          <p:spPr>
            <a:xfrm flipH="1">
              <a:off x="8061120" y="2530440"/>
              <a:ext cx="1242720" cy="2894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3" name="Google Shape;224;p14"/>
          <p:cNvGrpSpPr/>
          <p:nvPr/>
        </p:nvGrpSpPr>
        <p:grpSpPr>
          <a:xfrm>
            <a:off x="-360" y="253080"/>
            <a:ext cx="9003600" cy="4889520"/>
            <a:chOff x="-360" y="253080"/>
            <a:chExt cx="9003600" cy="4889520"/>
          </a:xfrm>
        </p:grpSpPr>
        <p:grpSp>
          <p:nvGrpSpPr>
            <p:cNvPr id="314" name="Google Shape;225;p14"/>
            <p:cNvGrpSpPr/>
            <p:nvPr/>
          </p:nvGrpSpPr>
          <p:grpSpPr>
            <a:xfrm>
              <a:off x="8430840" y="253080"/>
              <a:ext cx="572400" cy="572400"/>
              <a:chOff x="8430840" y="253080"/>
              <a:chExt cx="572400" cy="572400"/>
            </a:xfrm>
          </p:grpSpPr>
          <p:sp>
            <p:nvSpPr>
              <p:cNvPr id="315" name="Google Shape;226;p14"/>
              <p:cNvSpPr/>
              <p:nvPr/>
            </p:nvSpPr>
            <p:spPr>
              <a:xfrm>
                <a:off x="8430840" y="253080"/>
                <a:ext cx="572400" cy="572400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Google Shape;227;p14"/>
              <p:cNvSpPr/>
              <p:nvPr/>
            </p:nvSpPr>
            <p:spPr>
              <a:xfrm>
                <a:off x="8472960" y="347400"/>
                <a:ext cx="462960" cy="284760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17" name="Google Shape;228;p14"/>
            <p:cNvSpPr/>
            <p:nvPr/>
          </p:nvSpPr>
          <p:spPr>
            <a:xfrm flipH="1">
              <a:off x="8480160" y="140508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Google Shape;229;p14"/>
            <p:cNvSpPr/>
            <p:nvPr/>
          </p:nvSpPr>
          <p:spPr>
            <a:xfrm rot="18900000" flipH="1">
              <a:off x="8631720" y="187416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9" name="Google Shape;230;p14"/>
            <p:cNvGrpSpPr/>
            <p:nvPr/>
          </p:nvGrpSpPr>
          <p:grpSpPr>
            <a:xfrm>
              <a:off x="-360" y="4234320"/>
              <a:ext cx="962280" cy="908280"/>
              <a:chOff x="-360" y="4234320"/>
              <a:chExt cx="962280" cy="908280"/>
            </a:xfrm>
          </p:grpSpPr>
          <p:sp>
            <p:nvSpPr>
              <p:cNvPr id="320" name="Google Shape;231;p14"/>
              <p:cNvSpPr/>
              <p:nvPr/>
            </p:nvSpPr>
            <p:spPr>
              <a:xfrm rot="20313600" flipH="1">
                <a:off x="95760" y="4351320"/>
                <a:ext cx="768960" cy="67392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Google Shape;232;p14"/>
              <p:cNvSpPr/>
              <p:nvPr/>
            </p:nvSpPr>
            <p:spPr>
              <a:xfrm rot="20313600" flipH="1">
                <a:off x="264240" y="462492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Google Shape;233;p14"/>
              <p:cNvSpPr/>
              <p:nvPr/>
            </p:nvSpPr>
            <p:spPr>
              <a:xfrm rot="20313600" flipH="1">
                <a:off x="313920" y="472716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Google Shape;234;p14"/>
              <p:cNvSpPr/>
              <p:nvPr/>
            </p:nvSpPr>
            <p:spPr>
              <a:xfrm rot="20313600" flipH="1">
                <a:off x="546480" y="447984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Google Shape;235;p14"/>
              <p:cNvSpPr/>
              <p:nvPr/>
            </p:nvSpPr>
            <p:spPr>
              <a:xfrm rot="20313600" flipH="1">
                <a:off x="225720" y="445068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25" name="Google Shape;236;p14"/>
            <p:cNvSpPr/>
            <p:nvPr/>
          </p:nvSpPr>
          <p:spPr>
            <a:xfrm rot="19225200" flipH="1">
              <a:off x="197280" y="3782160"/>
              <a:ext cx="268920" cy="2412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401;p26"/>
          <p:cNvSpPr/>
          <p:nvPr/>
        </p:nvSpPr>
        <p:spPr>
          <a:xfrm rot="10800000">
            <a:off x="-122400" y="3512520"/>
            <a:ext cx="4758480" cy="16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91919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Google Shape;402;p26"/>
          <p:cNvSpPr txBox="1"/>
          <p:nvPr/>
        </p:nvSpPr>
        <p:spPr>
          <a:xfrm>
            <a:off x="3902040" y="1446120"/>
            <a:ext cx="4528440" cy="193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191919"/>
                </a:solidFill>
                <a:latin typeface="Poppins"/>
                <a:ea typeface="Poppins"/>
              </a:rPr>
              <a:t>BRE</a:t>
            </a:r>
            <a:r>
              <a:rPr lang="de-DE" sz="4000" b="1" strike="noStrike" spc="-1" dirty="0">
                <a:solidFill>
                  <a:srgbClr val="FF0000"/>
                </a:solidFill>
                <a:latin typeface="Poppins"/>
                <a:ea typeface="Poppins"/>
              </a:rPr>
              <a:t>Ʇ</a:t>
            </a:r>
            <a:r>
              <a:rPr lang="en" sz="3600" b="1" strike="noStrike" spc="-1" dirty="0">
                <a:solidFill>
                  <a:srgbClr val="191919"/>
                </a:solidFill>
                <a:latin typeface="Poppins"/>
                <a:ea typeface="Poppins"/>
              </a:rPr>
              <a:t>A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403;p26"/>
          <p:cNvSpPr txBox="1"/>
          <p:nvPr/>
        </p:nvSpPr>
        <p:spPr>
          <a:xfrm>
            <a:off x="3902040" y="3436200"/>
            <a:ext cx="4528440" cy="475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Präsentiert</a:t>
            </a:r>
            <a:r>
              <a:rPr lang="en" sz="16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von: Nico, Justin, Marcel E. &amp; Aleks</a:t>
            </a:r>
            <a:endParaRPr lang="de-DE" sz="1600" b="0" strike="noStrike" spc="-1" dirty="0">
              <a:latin typeface="Arial"/>
            </a:endParaRPr>
          </a:p>
        </p:txBody>
      </p:sp>
      <p:grpSp>
        <p:nvGrpSpPr>
          <p:cNvPr id="367" name="Google Shape;404;p26"/>
          <p:cNvGrpSpPr/>
          <p:nvPr/>
        </p:nvGrpSpPr>
        <p:grpSpPr>
          <a:xfrm>
            <a:off x="-458280" y="441360"/>
            <a:ext cx="3962520" cy="5121000"/>
            <a:chOff x="-458280" y="441360"/>
            <a:chExt cx="3962520" cy="5121000"/>
          </a:xfrm>
        </p:grpSpPr>
        <p:sp>
          <p:nvSpPr>
            <p:cNvPr id="368" name="Google Shape;405;p26"/>
            <p:cNvSpPr/>
            <p:nvPr/>
          </p:nvSpPr>
          <p:spPr>
            <a:xfrm>
              <a:off x="842400" y="3400560"/>
              <a:ext cx="634320" cy="720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Google Shape;406;p26"/>
            <p:cNvSpPr/>
            <p:nvPr/>
          </p:nvSpPr>
          <p:spPr>
            <a:xfrm rot="10800000" flipH="1">
              <a:off x="1490040" y="3948480"/>
              <a:ext cx="1809720" cy="18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Google Shape;407;p26"/>
            <p:cNvSpPr/>
            <p:nvPr/>
          </p:nvSpPr>
          <p:spPr>
            <a:xfrm rot="10800000">
              <a:off x="3287520" y="3107160"/>
              <a:ext cx="19800" cy="86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Google Shape;408;p26"/>
            <p:cNvSpPr/>
            <p:nvPr/>
          </p:nvSpPr>
          <p:spPr>
            <a:xfrm rot="10800000" flipH="1">
              <a:off x="1029600" y="1230120"/>
              <a:ext cx="734400" cy="1482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Google Shape;409;p26"/>
            <p:cNvSpPr/>
            <p:nvPr/>
          </p:nvSpPr>
          <p:spPr>
            <a:xfrm rot="10800000" flipH="1">
              <a:off x="1778040" y="902520"/>
              <a:ext cx="921600" cy="33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Google Shape;410;p26"/>
            <p:cNvSpPr/>
            <p:nvPr/>
          </p:nvSpPr>
          <p:spPr>
            <a:xfrm>
              <a:off x="3140280" y="942120"/>
              <a:ext cx="193320" cy="195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Google Shape;411;p26"/>
            <p:cNvSpPr/>
            <p:nvPr/>
          </p:nvSpPr>
          <p:spPr>
            <a:xfrm flipH="1">
              <a:off x="3134880" y="3904560"/>
              <a:ext cx="335160" cy="335160"/>
            </a:xfrm>
            <a:custGeom>
              <a:avLst/>
              <a:gdLst/>
              <a:ahLst/>
              <a:cxnLst/>
              <a:rect l="l" t="t" r="r" b="b"/>
              <a:pathLst>
                <a:path w="3983" h="3983">
                  <a:moveTo>
                    <a:pt x="1995" y="159"/>
                  </a:moveTo>
                  <a:cubicBezTo>
                    <a:pt x="3001" y="159"/>
                    <a:pt x="3824" y="982"/>
                    <a:pt x="3824" y="1995"/>
                  </a:cubicBezTo>
                  <a:cubicBezTo>
                    <a:pt x="3824" y="3001"/>
                    <a:pt x="3001" y="3824"/>
                    <a:pt x="1995" y="3824"/>
                  </a:cubicBezTo>
                  <a:cubicBezTo>
                    <a:pt x="982" y="3824"/>
                    <a:pt x="167" y="3001"/>
                    <a:pt x="167" y="1995"/>
                  </a:cubicBezTo>
                  <a:cubicBezTo>
                    <a:pt x="167" y="982"/>
                    <a:pt x="982" y="159"/>
                    <a:pt x="1995" y="159"/>
                  </a:cubicBezTo>
                  <a:close/>
                  <a:moveTo>
                    <a:pt x="1995" y="0"/>
                  </a:moveTo>
                  <a:cubicBezTo>
                    <a:pt x="895" y="0"/>
                    <a:pt x="0" y="895"/>
                    <a:pt x="0" y="1995"/>
                  </a:cubicBezTo>
                  <a:cubicBezTo>
                    <a:pt x="0" y="3088"/>
                    <a:pt x="895" y="3982"/>
                    <a:pt x="1995" y="3982"/>
                  </a:cubicBezTo>
                  <a:cubicBezTo>
                    <a:pt x="3088" y="3982"/>
                    <a:pt x="3983" y="3088"/>
                    <a:pt x="3983" y="1995"/>
                  </a:cubicBezTo>
                  <a:cubicBezTo>
                    <a:pt x="3983" y="895"/>
                    <a:pt x="3088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Google Shape;412;p26"/>
            <p:cNvSpPr/>
            <p:nvPr/>
          </p:nvSpPr>
          <p:spPr>
            <a:xfrm flipH="1">
              <a:off x="1282320" y="1751040"/>
              <a:ext cx="535320" cy="496080"/>
            </a:xfrm>
            <a:custGeom>
              <a:avLst/>
              <a:gdLst/>
              <a:ahLst/>
              <a:cxnLst/>
              <a:rect l="l" t="t" r="r" b="b"/>
              <a:pathLst>
                <a:path w="6358" h="5891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Google Shape;413;p26"/>
            <p:cNvSpPr/>
            <p:nvPr/>
          </p:nvSpPr>
          <p:spPr>
            <a:xfrm flipH="1">
              <a:off x="903240" y="2811240"/>
              <a:ext cx="2154600" cy="2751120"/>
            </a:xfrm>
            <a:custGeom>
              <a:avLst/>
              <a:gdLst/>
              <a:ahLst/>
              <a:cxnLst/>
              <a:rect l="l" t="t" r="r" b="b"/>
              <a:pathLst>
                <a:path w="25573" h="32651">
                  <a:moveTo>
                    <a:pt x="6419" y="1"/>
                  </a:moveTo>
                  <a:cubicBezTo>
                    <a:pt x="6134" y="1"/>
                    <a:pt x="5839" y="138"/>
                    <a:pt x="5638" y="350"/>
                  </a:cubicBezTo>
                  <a:cubicBezTo>
                    <a:pt x="5329" y="675"/>
                    <a:pt x="5186" y="1118"/>
                    <a:pt x="5060" y="1545"/>
                  </a:cubicBezTo>
                  <a:cubicBezTo>
                    <a:pt x="4973" y="1181"/>
                    <a:pt x="4886" y="809"/>
                    <a:pt x="4680" y="508"/>
                  </a:cubicBezTo>
                  <a:cubicBezTo>
                    <a:pt x="4493" y="245"/>
                    <a:pt x="4184" y="36"/>
                    <a:pt x="3866" y="36"/>
                  </a:cubicBezTo>
                  <a:cubicBezTo>
                    <a:pt x="3820" y="36"/>
                    <a:pt x="3775" y="40"/>
                    <a:pt x="3730" y="49"/>
                  </a:cubicBezTo>
                  <a:cubicBezTo>
                    <a:pt x="3089" y="168"/>
                    <a:pt x="2930" y="991"/>
                    <a:pt x="2780" y="1632"/>
                  </a:cubicBezTo>
                  <a:cubicBezTo>
                    <a:pt x="2408" y="3279"/>
                    <a:pt x="1252" y="4641"/>
                    <a:pt x="690" y="6232"/>
                  </a:cubicBezTo>
                  <a:cubicBezTo>
                    <a:pt x="1" y="8180"/>
                    <a:pt x="246" y="10309"/>
                    <a:pt x="492" y="12352"/>
                  </a:cubicBezTo>
                  <a:cubicBezTo>
                    <a:pt x="587" y="13096"/>
                    <a:pt x="682" y="13848"/>
                    <a:pt x="935" y="14553"/>
                  </a:cubicBezTo>
                  <a:cubicBezTo>
                    <a:pt x="1181" y="15249"/>
                    <a:pt x="1584" y="15875"/>
                    <a:pt x="1980" y="16500"/>
                  </a:cubicBezTo>
                  <a:cubicBezTo>
                    <a:pt x="3754" y="19295"/>
                    <a:pt x="10317" y="29088"/>
                    <a:pt x="12581" y="32650"/>
                  </a:cubicBezTo>
                  <a:lnTo>
                    <a:pt x="25572" y="30141"/>
                  </a:lnTo>
                  <a:cubicBezTo>
                    <a:pt x="25572" y="30141"/>
                    <a:pt x="19603" y="23499"/>
                    <a:pt x="16753" y="19041"/>
                  </a:cubicBezTo>
                  <a:cubicBezTo>
                    <a:pt x="16428" y="18139"/>
                    <a:pt x="16223" y="17173"/>
                    <a:pt x="15763" y="16334"/>
                  </a:cubicBezTo>
                  <a:cubicBezTo>
                    <a:pt x="14750" y="14481"/>
                    <a:pt x="11932" y="13215"/>
                    <a:pt x="11219" y="11236"/>
                  </a:cubicBezTo>
                  <a:cubicBezTo>
                    <a:pt x="10507" y="9264"/>
                    <a:pt x="11370" y="7752"/>
                    <a:pt x="10926" y="5710"/>
                  </a:cubicBezTo>
                  <a:cubicBezTo>
                    <a:pt x="10823" y="5250"/>
                    <a:pt x="10625" y="4768"/>
                    <a:pt x="10198" y="4554"/>
                  </a:cubicBezTo>
                  <a:cubicBezTo>
                    <a:pt x="10159" y="4535"/>
                    <a:pt x="10121" y="4526"/>
                    <a:pt x="10085" y="4526"/>
                  </a:cubicBezTo>
                  <a:cubicBezTo>
                    <a:pt x="9723" y="4526"/>
                    <a:pt x="9462" y="5361"/>
                    <a:pt x="9462" y="5361"/>
                  </a:cubicBezTo>
                  <a:cubicBezTo>
                    <a:pt x="9462" y="5361"/>
                    <a:pt x="9367" y="4348"/>
                    <a:pt x="9390" y="3833"/>
                  </a:cubicBezTo>
                  <a:cubicBezTo>
                    <a:pt x="9414" y="3319"/>
                    <a:pt x="9129" y="2527"/>
                    <a:pt x="8773" y="2147"/>
                  </a:cubicBezTo>
                  <a:cubicBezTo>
                    <a:pt x="8653" y="2019"/>
                    <a:pt x="8515" y="1962"/>
                    <a:pt x="8378" y="1962"/>
                  </a:cubicBezTo>
                  <a:cubicBezTo>
                    <a:pt x="8116" y="1962"/>
                    <a:pt x="7855" y="2168"/>
                    <a:pt x="7720" y="2480"/>
                  </a:cubicBezTo>
                  <a:cubicBezTo>
                    <a:pt x="7649" y="1870"/>
                    <a:pt x="7490" y="1268"/>
                    <a:pt x="7245" y="706"/>
                  </a:cubicBezTo>
                  <a:cubicBezTo>
                    <a:pt x="7150" y="492"/>
                    <a:pt x="7039" y="263"/>
                    <a:pt x="6849" y="128"/>
                  </a:cubicBezTo>
                  <a:cubicBezTo>
                    <a:pt x="6719" y="40"/>
                    <a:pt x="6571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Google Shape;414;p26"/>
            <p:cNvSpPr/>
            <p:nvPr/>
          </p:nvSpPr>
          <p:spPr>
            <a:xfrm flipH="1">
              <a:off x="553680" y="2662920"/>
              <a:ext cx="2776320" cy="2063520"/>
            </a:xfrm>
            <a:custGeom>
              <a:avLst/>
              <a:gdLst/>
              <a:ahLst/>
              <a:cxnLst/>
              <a:rect l="l" t="t" r="r" b="b"/>
              <a:pathLst>
                <a:path w="32951" h="24490">
                  <a:moveTo>
                    <a:pt x="13005" y="0"/>
                  </a:moveTo>
                  <a:cubicBezTo>
                    <a:pt x="12859" y="0"/>
                    <a:pt x="12715" y="25"/>
                    <a:pt x="12573" y="75"/>
                  </a:cubicBezTo>
                  <a:lnTo>
                    <a:pt x="1" y="4026"/>
                  </a:lnTo>
                  <a:cubicBezTo>
                    <a:pt x="1" y="4026"/>
                    <a:pt x="1" y="4493"/>
                    <a:pt x="9" y="4881"/>
                  </a:cubicBezTo>
                  <a:cubicBezTo>
                    <a:pt x="17" y="5071"/>
                    <a:pt x="17" y="5261"/>
                    <a:pt x="151" y="5443"/>
                  </a:cubicBezTo>
                  <a:cubicBezTo>
                    <a:pt x="151" y="5443"/>
                    <a:pt x="13230" y="18561"/>
                    <a:pt x="18772" y="24000"/>
                  </a:cubicBezTo>
                  <a:cubicBezTo>
                    <a:pt x="19065" y="24281"/>
                    <a:pt x="19507" y="24490"/>
                    <a:pt x="19948" y="24490"/>
                  </a:cubicBezTo>
                  <a:cubicBezTo>
                    <a:pt x="20091" y="24490"/>
                    <a:pt x="20233" y="24468"/>
                    <a:pt x="20371" y="24419"/>
                  </a:cubicBezTo>
                  <a:lnTo>
                    <a:pt x="32349" y="20200"/>
                  </a:lnTo>
                  <a:cubicBezTo>
                    <a:pt x="32705" y="20073"/>
                    <a:pt x="32919" y="19812"/>
                    <a:pt x="32935" y="19527"/>
                  </a:cubicBezTo>
                  <a:cubicBezTo>
                    <a:pt x="32951" y="19400"/>
                    <a:pt x="32935" y="18482"/>
                    <a:pt x="32935" y="18482"/>
                  </a:cubicBezTo>
                  <a:lnTo>
                    <a:pt x="32325" y="18324"/>
                  </a:lnTo>
                  <a:cubicBezTo>
                    <a:pt x="32325" y="18324"/>
                    <a:pt x="19167" y="5498"/>
                    <a:pt x="14330" y="669"/>
                  </a:cubicBezTo>
                  <a:cubicBezTo>
                    <a:pt x="13881" y="220"/>
                    <a:pt x="13436" y="0"/>
                    <a:pt x="13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415;p26"/>
            <p:cNvSpPr/>
            <p:nvPr/>
          </p:nvSpPr>
          <p:spPr>
            <a:xfrm flipH="1">
              <a:off x="540360" y="2575440"/>
              <a:ext cx="2803680" cy="2063520"/>
            </a:xfrm>
            <a:custGeom>
              <a:avLst/>
              <a:gdLst/>
              <a:ahLst/>
              <a:cxnLst/>
              <a:rect l="l" t="t" r="r" b="b"/>
              <a:pathLst>
                <a:path w="33275" h="24492">
                  <a:moveTo>
                    <a:pt x="13177" y="1"/>
                  </a:moveTo>
                  <a:cubicBezTo>
                    <a:pt x="13029" y="1"/>
                    <a:pt x="12883" y="27"/>
                    <a:pt x="12739" y="77"/>
                  </a:cubicBezTo>
                  <a:lnTo>
                    <a:pt x="761" y="4297"/>
                  </a:lnTo>
                  <a:cubicBezTo>
                    <a:pt x="198" y="4495"/>
                    <a:pt x="1" y="5009"/>
                    <a:pt x="317" y="5437"/>
                  </a:cubicBezTo>
                  <a:cubicBezTo>
                    <a:pt x="317" y="5437"/>
                    <a:pt x="13396" y="18563"/>
                    <a:pt x="18938" y="23994"/>
                  </a:cubicBezTo>
                  <a:cubicBezTo>
                    <a:pt x="19231" y="24281"/>
                    <a:pt x="19674" y="24492"/>
                    <a:pt x="20115" y="24492"/>
                  </a:cubicBezTo>
                  <a:cubicBezTo>
                    <a:pt x="20257" y="24492"/>
                    <a:pt x="20400" y="24470"/>
                    <a:pt x="20537" y="24421"/>
                  </a:cubicBezTo>
                  <a:lnTo>
                    <a:pt x="32515" y="20194"/>
                  </a:lnTo>
                  <a:cubicBezTo>
                    <a:pt x="33077" y="19996"/>
                    <a:pt x="33275" y="19489"/>
                    <a:pt x="32950" y="19054"/>
                  </a:cubicBezTo>
                  <a:cubicBezTo>
                    <a:pt x="32950" y="19054"/>
                    <a:pt x="19333" y="5500"/>
                    <a:pt x="14496" y="671"/>
                  </a:cubicBezTo>
                  <a:cubicBezTo>
                    <a:pt x="14049" y="218"/>
                    <a:pt x="13606" y="1"/>
                    <a:pt x="1317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416;p26"/>
            <p:cNvSpPr/>
            <p:nvPr/>
          </p:nvSpPr>
          <p:spPr>
            <a:xfrm flipH="1">
              <a:off x="690480" y="2670480"/>
              <a:ext cx="2504160" cy="1873080"/>
            </a:xfrm>
            <a:custGeom>
              <a:avLst/>
              <a:gdLst/>
              <a:ahLst/>
              <a:cxnLst/>
              <a:rect l="l" t="t" r="r" b="b"/>
              <a:pathLst>
                <a:path w="29721" h="22231">
                  <a:moveTo>
                    <a:pt x="11401" y="0"/>
                  </a:moveTo>
                  <a:cubicBezTo>
                    <a:pt x="11385" y="0"/>
                    <a:pt x="11369" y="0"/>
                    <a:pt x="11338" y="8"/>
                  </a:cubicBezTo>
                  <a:lnTo>
                    <a:pt x="9390" y="697"/>
                  </a:lnTo>
                  <a:cubicBezTo>
                    <a:pt x="9557" y="863"/>
                    <a:pt x="9644" y="958"/>
                    <a:pt x="9644" y="958"/>
                  </a:cubicBezTo>
                  <a:cubicBezTo>
                    <a:pt x="9762" y="1116"/>
                    <a:pt x="9691" y="1299"/>
                    <a:pt x="9485" y="1378"/>
                  </a:cubicBezTo>
                  <a:lnTo>
                    <a:pt x="5115" y="2914"/>
                  </a:lnTo>
                  <a:cubicBezTo>
                    <a:pt x="5063" y="2933"/>
                    <a:pt x="5010" y="2942"/>
                    <a:pt x="4956" y="2942"/>
                  </a:cubicBezTo>
                  <a:cubicBezTo>
                    <a:pt x="4796" y="2942"/>
                    <a:pt x="4636" y="2864"/>
                    <a:pt x="4529" y="2763"/>
                  </a:cubicBezTo>
                  <a:cubicBezTo>
                    <a:pt x="4450" y="2676"/>
                    <a:pt x="4363" y="2597"/>
                    <a:pt x="4268" y="2502"/>
                  </a:cubicBezTo>
                  <a:lnTo>
                    <a:pt x="183" y="3943"/>
                  </a:lnTo>
                  <a:cubicBezTo>
                    <a:pt x="48" y="3990"/>
                    <a:pt x="1" y="4172"/>
                    <a:pt x="112" y="4283"/>
                  </a:cubicBezTo>
                  <a:cubicBezTo>
                    <a:pt x="2993" y="7165"/>
                    <a:pt x="13254" y="17449"/>
                    <a:pt x="17956" y="22056"/>
                  </a:cubicBezTo>
                  <a:cubicBezTo>
                    <a:pt x="18059" y="22159"/>
                    <a:pt x="18225" y="22230"/>
                    <a:pt x="18344" y="22230"/>
                  </a:cubicBezTo>
                  <a:cubicBezTo>
                    <a:pt x="18360" y="22230"/>
                    <a:pt x="18376" y="22230"/>
                    <a:pt x="18384" y="22223"/>
                  </a:cubicBezTo>
                  <a:lnTo>
                    <a:pt x="29539" y="18296"/>
                  </a:lnTo>
                  <a:cubicBezTo>
                    <a:pt x="29673" y="18240"/>
                    <a:pt x="29721" y="18066"/>
                    <a:pt x="29610" y="17955"/>
                  </a:cubicBezTo>
                  <a:cubicBezTo>
                    <a:pt x="26657" y="15018"/>
                    <a:pt x="16048" y="4449"/>
                    <a:pt x="11924" y="341"/>
                  </a:cubicBezTo>
                  <a:cubicBezTo>
                    <a:pt x="11678" y="87"/>
                    <a:pt x="11488" y="0"/>
                    <a:pt x="114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417;p26"/>
            <p:cNvSpPr/>
            <p:nvPr/>
          </p:nvSpPr>
          <p:spPr>
            <a:xfrm flipH="1">
              <a:off x="601920" y="3028680"/>
              <a:ext cx="2719800" cy="1616760"/>
            </a:xfrm>
            <a:custGeom>
              <a:avLst/>
              <a:gdLst/>
              <a:ahLst/>
              <a:cxnLst/>
              <a:rect l="l" t="t" r="r" b="b"/>
              <a:pathLst>
                <a:path w="32278" h="19191">
                  <a:moveTo>
                    <a:pt x="112" y="0"/>
                  </a:moveTo>
                  <a:lnTo>
                    <a:pt x="1" y="119"/>
                  </a:lnTo>
                  <a:cubicBezTo>
                    <a:pt x="127" y="246"/>
                    <a:pt x="13143" y="13301"/>
                    <a:pt x="18621" y="18668"/>
                  </a:cubicBezTo>
                  <a:cubicBezTo>
                    <a:pt x="18906" y="18953"/>
                    <a:pt x="19373" y="19191"/>
                    <a:pt x="19856" y="19191"/>
                  </a:cubicBezTo>
                  <a:cubicBezTo>
                    <a:pt x="20007" y="19191"/>
                    <a:pt x="20157" y="19167"/>
                    <a:pt x="20300" y="19120"/>
                  </a:cubicBezTo>
                  <a:lnTo>
                    <a:pt x="32278" y="14892"/>
                  </a:lnTo>
                  <a:lnTo>
                    <a:pt x="32222" y="14742"/>
                  </a:lnTo>
                  <a:lnTo>
                    <a:pt x="20244" y="18961"/>
                  </a:lnTo>
                  <a:cubicBezTo>
                    <a:pt x="20113" y="19008"/>
                    <a:pt x="19979" y="19029"/>
                    <a:pt x="19846" y="19029"/>
                  </a:cubicBezTo>
                  <a:cubicBezTo>
                    <a:pt x="19414" y="19029"/>
                    <a:pt x="18994" y="18811"/>
                    <a:pt x="18740" y="18557"/>
                  </a:cubicBezTo>
                  <a:cubicBezTo>
                    <a:pt x="13254" y="13182"/>
                    <a:pt x="246" y="135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418;p26"/>
            <p:cNvSpPr/>
            <p:nvPr/>
          </p:nvSpPr>
          <p:spPr>
            <a:xfrm flipH="1">
              <a:off x="1411920" y="3389040"/>
              <a:ext cx="858240" cy="450720"/>
            </a:xfrm>
            <a:custGeom>
              <a:avLst/>
              <a:gdLst/>
              <a:ahLst/>
              <a:cxnLst/>
              <a:rect l="l" t="t" r="r" b="b"/>
              <a:pathLst>
                <a:path w="10190" h="5353">
                  <a:moveTo>
                    <a:pt x="7488" y="0"/>
                  </a:moveTo>
                  <a:cubicBezTo>
                    <a:pt x="7396" y="0"/>
                    <a:pt x="7303" y="15"/>
                    <a:pt x="7213" y="46"/>
                  </a:cubicBezTo>
                  <a:lnTo>
                    <a:pt x="555" y="2397"/>
                  </a:lnTo>
                  <a:cubicBezTo>
                    <a:pt x="143" y="2540"/>
                    <a:pt x="1" y="2912"/>
                    <a:pt x="230" y="3221"/>
                  </a:cubicBezTo>
                  <a:cubicBezTo>
                    <a:pt x="230" y="3221"/>
                    <a:pt x="966" y="3957"/>
                    <a:pt x="2114" y="5113"/>
                  </a:cubicBezTo>
                  <a:cubicBezTo>
                    <a:pt x="2269" y="5267"/>
                    <a:pt x="2481" y="5353"/>
                    <a:pt x="2695" y="5353"/>
                  </a:cubicBezTo>
                  <a:cubicBezTo>
                    <a:pt x="2787" y="5353"/>
                    <a:pt x="2881" y="5336"/>
                    <a:pt x="2969" y="5303"/>
                  </a:cubicBezTo>
                  <a:lnTo>
                    <a:pt x="9643" y="2952"/>
                  </a:lnTo>
                  <a:cubicBezTo>
                    <a:pt x="10047" y="2809"/>
                    <a:pt x="10190" y="2437"/>
                    <a:pt x="9960" y="2128"/>
                  </a:cubicBezTo>
                  <a:cubicBezTo>
                    <a:pt x="9960" y="2128"/>
                    <a:pt x="9216" y="1384"/>
                    <a:pt x="8068" y="244"/>
                  </a:cubicBezTo>
                  <a:cubicBezTo>
                    <a:pt x="7913" y="83"/>
                    <a:pt x="7703" y="0"/>
                    <a:pt x="74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Google Shape;419;p26"/>
            <p:cNvSpPr/>
            <p:nvPr/>
          </p:nvSpPr>
          <p:spPr>
            <a:xfrm flipH="1">
              <a:off x="1625760" y="3443760"/>
              <a:ext cx="535320" cy="199800"/>
            </a:xfrm>
            <a:custGeom>
              <a:avLst/>
              <a:gdLst/>
              <a:ahLst/>
              <a:cxnLst/>
              <a:rect l="l" t="t" r="r" b="b"/>
              <a:pathLst>
                <a:path w="6358" h="2376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Google Shape;420;p26"/>
            <p:cNvSpPr/>
            <p:nvPr/>
          </p:nvSpPr>
          <p:spPr>
            <a:xfrm flipH="1">
              <a:off x="1568520" y="3507120"/>
              <a:ext cx="534960" cy="199800"/>
            </a:xfrm>
            <a:custGeom>
              <a:avLst/>
              <a:gdLst/>
              <a:ahLst/>
              <a:cxnLst/>
              <a:rect l="l" t="t" r="r" b="b"/>
              <a:pathLst>
                <a:path w="6351" h="2376">
                  <a:moveTo>
                    <a:pt x="6303" y="1"/>
                  </a:moveTo>
                  <a:lnTo>
                    <a:pt x="1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Google Shape;421;p26"/>
            <p:cNvSpPr/>
            <p:nvPr/>
          </p:nvSpPr>
          <p:spPr>
            <a:xfrm flipH="1">
              <a:off x="1635840" y="3615840"/>
              <a:ext cx="408600" cy="154440"/>
            </a:xfrm>
            <a:custGeom>
              <a:avLst/>
              <a:gdLst/>
              <a:ahLst/>
              <a:cxnLst/>
              <a:rect l="l" t="t" r="r" b="b"/>
              <a:pathLst>
                <a:path w="4854" h="1837">
                  <a:moveTo>
                    <a:pt x="4798" y="0"/>
                  </a:moveTo>
                  <a:lnTo>
                    <a:pt x="1" y="1687"/>
                  </a:lnTo>
                  <a:lnTo>
                    <a:pt x="56" y="1837"/>
                  </a:lnTo>
                  <a:lnTo>
                    <a:pt x="4854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Google Shape;422;p26"/>
            <p:cNvSpPr/>
            <p:nvPr/>
          </p:nvSpPr>
          <p:spPr>
            <a:xfrm flipH="1">
              <a:off x="1139040" y="3882600"/>
              <a:ext cx="805680" cy="422640"/>
            </a:xfrm>
            <a:custGeom>
              <a:avLst/>
              <a:gdLst/>
              <a:ahLst/>
              <a:cxnLst/>
              <a:rect l="l" t="t" r="r" b="b"/>
              <a:pathLst>
                <a:path w="9564" h="5021">
                  <a:moveTo>
                    <a:pt x="7027" y="0"/>
                  </a:moveTo>
                  <a:cubicBezTo>
                    <a:pt x="6940" y="0"/>
                    <a:pt x="6853" y="15"/>
                    <a:pt x="6769" y="46"/>
                  </a:cubicBezTo>
                  <a:lnTo>
                    <a:pt x="515" y="2247"/>
                  </a:lnTo>
                  <a:cubicBezTo>
                    <a:pt x="135" y="2382"/>
                    <a:pt x="0" y="2730"/>
                    <a:pt x="222" y="3023"/>
                  </a:cubicBezTo>
                  <a:cubicBezTo>
                    <a:pt x="222" y="3023"/>
                    <a:pt x="910" y="3720"/>
                    <a:pt x="1987" y="4797"/>
                  </a:cubicBezTo>
                  <a:cubicBezTo>
                    <a:pt x="2133" y="4942"/>
                    <a:pt x="2333" y="5020"/>
                    <a:pt x="2536" y="5020"/>
                  </a:cubicBezTo>
                  <a:cubicBezTo>
                    <a:pt x="2620" y="5020"/>
                    <a:pt x="2705" y="5007"/>
                    <a:pt x="2787" y="4979"/>
                  </a:cubicBezTo>
                  <a:lnTo>
                    <a:pt x="9049" y="2770"/>
                  </a:lnTo>
                  <a:cubicBezTo>
                    <a:pt x="9429" y="2635"/>
                    <a:pt x="9564" y="2287"/>
                    <a:pt x="9342" y="1994"/>
                  </a:cubicBezTo>
                  <a:cubicBezTo>
                    <a:pt x="9342" y="1994"/>
                    <a:pt x="8645" y="1297"/>
                    <a:pt x="7569" y="229"/>
                  </a:cubicBezTo>
                  <a:cubicBezTo>
                    <a:pt x="7420" y="80"/>
                    <a:pt x="7225" y="0"/>
                    <a:pt x="70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Google Shape;423;p26"/>
            <p:cNvSpPr/>
            <p:nvPr/>
          </p:nvSpPr>
          <p:spPr>
            <a:xfrm flipH="1">
              <a:off x="1340280" y="3933360"/>
              <a:ext cx="502560" cy="188640"/>
            </a:xfrm>
            <a:custGeom>
              <a:avLst/>
              <a:gdLst/>
              <a:ahLst/>
              <a:cxnLst/>
              <a:rect l="l" t="t" r="r" b="b"/>
              <a:pathLst>
                <a:path w="5970" h="2242">
                  <a:moveTo>
                    <a:pt x="5914" y="1"/>
                  </a:moveTo>
                  <a:lnTo>
                    <a:pt x="0" y="2091"/>
                  </a:lnTo>
                  <a:lnTo>
                    <a:pt x="56" y="2241"/>
                  </a:lnTo>
                  <a:lnTo>
                    <a:pt x="5970" y="159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Google Shape;424;p26"/>
            <p:cNvSpPr/>
            <p:nvPr/>
          </p:nvSpPr>
          <p:spPr>
            <a:xfrm flipH="1">
              <a:off x="1285560" y="3993480"/>
              <a:ext cx="502560" cy="187920"/>
            </a:xfrm>
            <a:custGeom>
              <a:avLst/>
              <a:gdLst/>
              <a:ahLst/>
              <a:cxnLst/>
              <a:rect l="l" t="t" r="r" b="b"/>
              <a:pathLst>
                <a:path w="5970" h="2233">
                  <a:moveTo>
                    <a:pt x="5914" y="0"/>
                  </a:moveTo>
                  <a:lnTo>
                    <a:pt x="1" y="2082"/>
                  </a:lnTo>
                  <a:lnTo>
                    <a:pt x="56" y="2233"/>
                  </a:lnTo>
                  <a:lnTo>
                    <a:pt x="5970" y="151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Google Shape;425;p26"/>
            <p:cNvSpPr/>
            <p:nvPr/>
          </p:nvSpPr>
          <p:spPr>
            <a:xfrm flipH="1">
              <a:off x="1348920" y="4094640"/>
              <a:ext cx="383400" cy="146520"/>
            </a:xfrm>
            <a:custGeom>
              <a:avLst/>
              <a:gdLst/>
              <a:ahLst/>
              <a:cxnLst/>
              <a:rect l="l" t="t" r="r" b="b"/>
              <a:pathLst>
                <a:path w="4553" h="1743">
                  <a:moveTo>
                    <a:pt x="4497" y="0"/>
                  </a:moveTo>
                  <a:lnTo>
                    <a:pt x="1" y="1584"/>
                  </a:lnTo>
                  <a:lnTo>
                    <a:pt x="48" y="1742"/>
                  </a:lnTo>
                  <a:lnTo>
                    <a:pt x="4553" y="151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Google Shape;426;p26"/>
            <p:cNvSpPr/>
            <p:nvPr/>
          </p:nvSpPr>
          <p:spPr>
            <a:xfrm flipH="1">
              <a:off x="1950840" y="3003480"/>
              <a:ext cx="858240" cy="451080"/>
            </a:xfrm>
            <a:custGeom>
              <a:avLst/>
              <a:gdLst/>
              <a:ahLst/>
              <a:cxnLst/>
              <a:rect l="l" t="t" r="r" b="b"/>
              <a:pathLst>
                <a:path w="10190" h="5355">
                  <a:moveTo>
                    <a:pt x="7473" y="1"/>
                  </a:moveTo>
                  <a:cubicBezTo>
                    <a:pt x="7383" y="1"/>
                    <a:pt x="7293" y="15"/>
                    <a:pt x="7205" y="45"/>
                  </a:cubicBezTo>
                  <a:lnTo>
                    <a:pt x="547" y="2396"/>
                  </a:lnTo>
                  <a:cubicBezTo>
                    <a:pt x="143" y="2539"/>
                    <a:pt x="1" y="2911"/>
                    <a:pt x="230" y="3228"/>
                  </a:cubicBezTo>
                  <a:cubicBezTo>
                    <a:pt x="230" y="3228"/>
                    <a:pt x="967" y="3964"/>
                    <a:pt x="2115" y="5112"/>
                  </a:cubicBezTo>
                  <a:cubicBezTo>
                    <a:pt x="2272" y="5269"/>
                    <a:pt x="2484" y="5354"/>
                    <a:pt x="2702" y="5354"/>
                  </a:cubicBezTo>
                  <a:cubicBezTo>
                    <a:pt x="2791" y="5354"/>
                    <a:pt x="2882" y="5340"/>
                    <a:pt x="2970" y="5310"/>
                  </a:cubicBezTo>
                  <a:lnTo>
                    <a:pt x="9636" y="2951"/>
                  </a:lnTo>
                  <a:cubicBezTo>
                    <a:pt x="10047" y="2808"/>
                    <a:pt x="10190" y="2444"/>
                    <a:pt x="9960" y="2127"/>
                  </a:cubicBezTo>
                  <a:cubicBezTo>
                    <a:pt x="9960" y="2127"/>
                    <a:pt x="9216" y="1391"/>
                    <a:pt x="8060" y="243"/>
                  </a:cubicBezTo>
                  <a:cubicBezTo>
                    <a:pt x="7903" y="86"/>
                    <a:pt x="7691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Google Shape;427;p26"/>
            <p:cNvSpPr/>
            <p:nvPr/>
          </p:nvSpPr>
          <p:spPr>
            <a:xfrm flipH="1">
              <a:off x="2165400" y="3058200"/>
              <a:ext cx="534600" cy="199800"/>
            </a:xfrm>
            <a:custGeom>
              <a:avLst/>
              <a:gdLst/>
              <a:ahLst/>
              <a:cxnLst/>
              <a:rect l="l" t="t" r="r" b="b"/>
              <a:pathLst>
                <a:path w="6350" h="2376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Google Shape;428;p26"/>
            <p:cNvSpPr/>
            <p:nvPr/>
          </p:nvSpPr>
          <p:spPr>
            <a:xfrm flipH="1">
              <a:off x="2106720" y="3121920"/>
              <a:ext cx="535320" cy="199080"/>
            </a:xfrm>
            <a:custGeom>
              <a:avLst/>
              <a:gdLst/>
              <a:ahLst/>
              <a:cxnLst/>
              <a:rect l="l" t="t" r="r" b="b"/>
              <a:pathLst>
                <a:path w="6358" h="2368">
                  <a:moveTo>
                    <a:pt x="6302" y="1"/>
                  </a:moveTo>
                  <a:lnTo>
                    <a:pt x="0" y="2218"/>
                  </a:lnTo>
                  <a:lnTo>
                    <a:pt x="56" y="2368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oogle Shape;429;p26"/>
            <p:cNvSpPr/>
            <p:nvPr/>
          </p:nvSpPr>
          <p:spPr>
            <a:xfrm flipH="1">
              <a:off x="2175480" y="3230280"/>
              <a:ext cx="407880" cy="155160"/>
            </a:xfrm>
            <a:custGeom>
              <a:avLst/>
              <a:gdLst/>
              <a:ahLst/>
              <a:cxnLst/>
              <a:rect l="l" t="t" r="r" b="b"/>
              <a:pathLst>
                <a:path w="4846" h="1845">
                  <a:moveTo>
                    <a:pt x="4798" y="0"/>
                  </a:moveTo>
                  <a:lnTo>
                    <a:pt x="1" y="1695"/>
                  </a:lnTo>
                  <a:lnTo>
                    <a:pt x="56" y="1845"/>
                  </a:lnTo>
                  <a:lnTo>
                    <a:pt x="4846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Google Shape;430;p26"/>
            <p:cNvSpPr/>
            <p:nvPr/>
          </p:nvSpPr>
          <p:spPr>
            <a:xfrm flipH="1">
              <a:off x="2383200" y="3551040"/>
              <a:ext cx="99720" cy="47880"/>
            </a:xfrm>
            <a:custGeom>
              <a:avLst/>
              <a:gdLst/>
              <a:ahLst/>
              <a:cxnLst/>
              <a:rect l="l" t="t" r="r" b="b"/>
              <a:pathLst>
                <a:path w="1188" h="571">
                  <a:moveTo>
                    <a:pt x="594" y="0"/>
                  </a:moveTo>
                  <a:cubicBezTo>
                    <a:pt x="269" y="0"/>
                    <a:pt x="0" y="127"/>
                    <a:pt x="0" y="285"/>
                  </a:cubicBezTo>
                  <a:cubicBezTo>
                    <a:pt x="0" y="444"/>
                    <a:pt x="269" y="570"/>
                    <a:pt x="594" y="570"/>
                  </a:cubicBezTo>
                  <a:cubicBezTo>
                    <a:pt x="919" y="570"/>
                    <a:pt x="1188" y="444"/>
                    <a:pt x="1188" y="285"/>
                  </a:cubicBezTo>
                  <a:cubicBezTo>
                    <a:pt x="1188" y="127"/>
                    <a:pt x="919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Google Shape;431;p26"/>
            <p:cNvSpPr/>
            <p:nvPr/>
          </p:nvSpPr>
          <p:spPr>
            <a:xfrm flipH="1">
              <a:off x="1301760" y="3719880"/>
              <a:ext cx="99000" cy="47880"/>
            </a:xfrm>
            <a:custGeom>
              <a:avLst/>
              <a:gdLst/>
              <a:ahLst/>
              <a:cxnLst/>
              <a:rect l="l" t="t" r="r" b="b"/>
              <a:pathLst>
                <a:path w="1180" h="571">
                  <a:moveTo>
                    <a:pt x="586" y="0"/>
                  </a:moveTo>
                  <a:cubicBezTo>
                    <a:pt x="262" y="0"/>
                    <a:pt x="0" y="127"/>
                    <a:pt x="0" y="285"/>
                  </a:cubicBezTo>
                  <a:cubicBezTo>
                    <a:pt x="0" y="444"/>
                    <a:pt x="262" y="570"/>
                    <a:pt x="586" y="570"/>
                  </a:cubicBezTo>
                  <a:cubicBezTo>
                    <a:pt x="911" y="570"/>
                    <a:pt x="1180" y="444"/>
                    <a:pt x="1180" y="285"/>
                  </a:cubicBezTo>
                  <a:cubicBezTo>
                    <a:pt x="1180" y="127"/>
                    <a:pt x="911" y="0"/>
                    <a:pt x="586" y="0"/>
                  </a:cubicBezTo>
                  <a:close/>
                </a:path>
              </a:pathLst>
            </a:custGeom>
            <a:solidFill>
              <a:srgbClr val="E8EB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Google Shape;432;p26"/>
            <p:cNvSpPr/>
            <p:nvPr/>
          </p:nvSpPr>
          <p:spPr>
            <a:xfrm flipH="1">
              <a:off x="1595880" y="4342320"/>
              <a:ext cx="99720" cy="47880"/>
            </a:xfrm>
            <a:custGeom>
              <a:avLst/>
              <a:gdLst/>
              <a:ahLst/>
              <a:cxnLst/>
              <a:rect l="l" t="t" r="r" b="b"/>
              <a:pathLst>
                <a:path w="1188" h="571">
                  <a:moveTo>
                    <a:pt x="594" y="1"/>
                  </a:moveTo>
                  <a:cubicBezTo>
                    <a:pt x="269" y="1"/>
                    <a:pt x="0" y="127"/>
                    <a:pt x="0" y="286"/>
                  </a:cubicBezTo>
                  <a:cubicBezTo>
                    <a:pt x="0" y="444"/>
                    <a:pt x="269" y="571"/>
                    <a:pt x="594" y="571"/>
                  </a:cubicBezTo>
                  <a:cubicBezTo>
                    <a:pt x="918" y="571"/>
                    <a:pt x="1188" y="444"/>
                    <a:pt x="1188" y="286"/>
                  </a:cubicBezTo>
                  <a:cubicBezTo>
                    <a:pt x="1188" y="127"/>
                    <a:pt x="918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96" name="Google Shape;433;p26"/>
            <p:cNvGrpSpPr/>
            <p:nvPr/>
          </p:nvGrpSpPr>
          <p:grpSpPr>
            <a:xfrm>
              <a:off x="1589400" y="885960"/>
              <a:ext cx="502200" cy="449280"/>
              <a:chOff x="1589400" y="885960"/>
              <a:chExt cx="502200" cy="449280"/>
            </a:xfrm>
          </p:grpSpPr>
          <p:sp>
            <p:nvSpPr>
              <p:cNvPr id="397" name="Google Shape;434;p26"/>
              <p:cNvSpPr/>
              <p:nvPr/>
            </p:nvSpPr>
            <p:spPr>
              <a:xfrm flipH="1">
                <a:off x="1589040" y="885960"/>
                <a:ext cx="502200" cy="4492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Google Shape;435;p26"/>
              <p:cNvSpPr/>
              <p:nvPr/>
            </p:nvSpPr>
            <p:spPr>
              <a:xfrm flipH="1">
                <a:off x="1736640" y="1097640"/>
                <a:ext cx="2311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Google Shape;436;p26"/>
              <p:cNvSpPr/>
              <p:nvPr/>
            </p:nvSpPr>
            <p:spPr>
              <a:xfrm flipH="1">
                <a:off x="1682640" y="1054440"/>
                <a:ext cx="1065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437;p26"/>
              <p:cNvSpPr/>
              <p:nvPr/>
            </p:nvSpPr>
            <p:spPr>
              <a:xfrm flipH="1">
                <a:off x="1872720" y="996120"/>
                <a:ext cx="5652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Google Shape;438;p26"/>
            <p:cNvSpPr/>
            <p:nvPr/>
          </p:nvSpPr>
          <p:spPr>
            <a:xfrm flipH="1">
              <a:off x="2219040" y="3369240"/>
              <a:ext cx="606240" cy="1114200"/>
            </a:xfrm>
            <a:custGeom>
              <a:avLst/>
              <a:gdLst/>
              <a:ahLst/>
              <a:cxnLst/>
              <a:rect l="l" t="t" r="r" b="b"/>
              <a:pathLst>
                <a:path w="7198" h="13225">
                  <a:moveTo>
                    <a:pt x="3327" y="1"/>
                  </a:moveTo>
                  <a:cubicBezTo>
                    <a:pt x="2888" y="1"/>
                    <a:pt x="2502" y="404"/>
                    <a:pt x="2249" y="788"/>
                  </a:cubicBezTo>
                  <a:cubicBezTo>
                    <a:pt x="1315" y="2205"/>
                    <a:pt x="666" y="3377"/>
                    <a:pt x="389" y="4216"/>
                  </a:cubicBezTo>
                  <a:cubicBezTo>
                    <a:pt x="1" y="5395"/>
                    <a:pt x="294" y="6686"/>
                    <a:pt x="104" y="7913"/>
                  </a:cubicBezTo>
                  <a:lnTo>
                    <a:pt x="7197" y="13225"/>
                  </a:lnTo>
                  <a:cubicBezTo>
                    <a:pt x="7047" y="11745"/>
                    <a:pt x="6437" y="10312"/>
                    <a:pt x="5479" y="9172"/>
                  </a:cubicBezTo>
                  <a:cubicBezTo>
                    <a:pt x="4791" y="8348"/>
                    <a:pt x="3888" y="7612"/>
                    <a:pt x="3619" y="6567"/>
                  </a:cubicBezTo>
                  <a:cubicBezTo>
                    <a:pt x="3263" y="5166"/>
                    <a:pt x="4070" y="3630"/>
                    <a:pt x="4268" y="2244"/>
                  </a:cubicBezTo>
                  <a:cubicBezTo>
                    <a:pt x="4339" y="1730"/>
                    <a:pt x="4458" y="1176"/>
                    <a:pt x="4205" y="693"/>
                  </a:cubicBezTo>
                  <a:cubicBezTo>
                    <a:pt x="4038" y="384"/>
                    <a:pt x="3801" y="75"/>
                    <a:pt x="3453" y="12"/>
                  </a:cubicBezTo>
                  <a:cubicBezTo>
                    <a:pt x="3410" y="4"/>
                    <a:pt x="3369" y="1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439;p26"/>
            <p:cNvSpPr/>
            <p:nvPr/>
          </p:nvSpPr>
          <p:spPr>
            <a:xfrm flipH="1">
              <a:off x="2211480" y="3362760"/>
              <a:ext cx="610920" cy="1121400"/>
            </a:xfrm>
            <a:custGeom>
              <a:avLst/>
              <a:gdLst/>
              <a:ahLst/>
              <a:cxnLst/>
              <a:rect l="l" t="t" r="r" b="b"/>
              <a:pathLst>
                <a:path w="7253" h="13312">
                  <a:moveTo>
                    <a:pt x="3312" y="1"/>
                  </a:moveTo>
                  <a:cubicBezTo>
                    <a:pt x="2919" y="1"/>
                    <a:pt x="2518" y="285"/>
                    <a:pt x="2162" y="819"/>
                  </a:cubicBezTo>
                  <a:cubicBezTo>
                    <a:pt x="1164" y="2331"/>
                    <a:pt x="555" y="3463"/>
                    <a:pt x="286" y="4271"/>
                  </a:cubicBezTo>
                  <a:cubicBezTo>
                    <a:pt x="56" y="4976"/>
                    <a:pt x="64" y="5720"/>
                    <a:pt x="72" y="6448"/>
                  </a:cubicBezTo>
                  <a:cubicBezTo>
                    <a:pt x="72" y="6955"/>
                    <a:pt x="80" y="7477"/>
                    <a:pt x="1" y="7976"/>
                  </a:cubicBezTo>
                  <a:lnTo>
                    <a:pt x="159" y="8000"/>
                  </a:lnTo>
                  <a:cubicBezTo>
                    <a:pt x="238" y="7485"/>
                    <a:pt x="238" y="6955"/>
                    <a:pt x="230" y="6448"/>
                  </a:cubicBezTo>
                  <a:cubicBezTo>
                    <a:pt x="222" y="5736"/>
                    <a:pt x="222" y="4999"/>
                    <a:pt x="436" y="4318"/>
                  </a:cubicBezTo>
                  <a:cubicBezTo>
                    <a:pt x="697" y="3527"/>
                    <a:pt x="1307" y="2410"/>
                    <a:pt x="2296" y="914"/>
                  </a:cubicBezTo>
                  <a:cubicBezTo>
                    <a:pt x="2487" y="622"/>
                    <a:pt x="2859" y="160"/>
                    <a:pt x="3308" y="160"/>
                  </a:cubicBezTo>
                  <a:cubicBezTo>
                    <a:pt x="3345" y="160"/>
                    <a:pt x="3383" y="163"/>
                    <a:pt x="3421" y="170"/>
                  </a:cubicBezTo>
                  <a:cubicBezTo>
                    <a:pt x="3674" y="218"/>
                    <a:pt x="3912" y="431"/>
                    <a:pt x="4109" y="811"/>
                  </a:cubicBezTo>
                  <a:cubicBezTo>
                    <a:pt x="4331" y="1223"/>
                    <a:pt x="4260" y="1698"/>
                    <a:pt x="4189" y="2157"/>
                  </a:cubicBezTo>
                  <a:cubicBezTo>
                    <a:pt x="4181" y="2205"/>
                    <a:pt x="4173" y="2260"/>
                    <a:pt x="4165" y="2308"/>
                  </a:cubicBezTo>
                  <a:cubicBezTo>
                    <a:pt x="4102" y="2767"/>
                    <a:pt x="3967" y="3234"/>
                    <a:pt x="3832" y="3725"/>
                  </a:cubicBezTo>
                  <a:cubicBezTo>
                    <a:pt x="3555" y="4698"/>
                    <a:pt x="3278" y="5712"/>
                    <a:pt x="3516" y="6670"/>
                  </a:cubicBezTo>
                  <a:cubicBezTo>
                    <a:pt x="3722" y="7477"/>
                    <a:pt x="4307" y="8111"/>
                    <a:pt x="4869" y="8712"/>
                  </a:cubicBezTo>
                  <a:cubicBezTo>
                    <a:pt x="5044" y="8902"/>
                    <a:pt x="5226" y="9100"/>
                    <a:pt x="5392" y="9298"/>
                  </a:cubicBezTo>
                  <a:cubicBezTo>
                    <a:pt x="6342" y="10430"/>
                    <a:pt x="6944" y="11855"/>
                    <a:pt x="7086" y="13312"/>
                  </a:cubicBezTo>
                  <a:lnTo>
                    <a:pt x="7252" y="13296"/>
                  </a:lnTo>
                  <a:cubicBezTo>
                    <a:pt x="7102" y="11808"/>
                    <a:pt x="6484" y="10351"/>
                    <a:pt x="5519" y="9195"/>
                  </a:cubicBezTo>
                  <a:cubicBezTo>
                    <a:pt x="5352" y="8997"/>
                    <a:pt x="5162" y="8799"/>
                    <a:pt x="4988" y="8601"/>
                  </a:cubicBezTo>
                  <a:cubicBezTo>
                    <a:pt x="4442" y="8016"/>
                    <a:pt x="3872" y="7398"/>
                    <a:pt x="3674" y="6630"/>
                  </a:cubicBezTo>
                  <a:cubicBezTo>
                    <a:pt x="3444" y="5712"/>
                    <a:pt x="3722" y="4722"/>
                    <a:pt x="3983" y="3764"/>
                  </a:cubicBezTo>
                  <a:cubicBezTo>
                    <a:pt x="4117" y="3289"/>
                    <a:pt x="4252" y="2798"/>
                    <a:pt x="4323" y="2331"/>
                  </a:cubicBezTo>
                  <a:cubicBezTo>
                    <a:pt x="4331" y="2284"/>
                    <a:pt x="4339" y="2228"/>
                    <a:pt x="4347" y="2181"/>
                  </a:cubicBezTo>
                  <a:cubicBezTo>
                    <a:pt x="4418" y="1698"/>
                    <a:pt x="4497" y="1191"/>
                    <a:pt x="4252" y="732"/>
                  </a:cubicBezTo>
                  <a:cubicBezTo>
                    <a:pt x="4030" y="313"/>
                    <a:pt x="3753" y="67"/>
                    <a:pt x="3444" y="12"/>
                  </a:cubicBezTo>
                  <a:cubicBezTo>
                    <a:pt x="3401" y="5"/>
                    <a:pt x="3357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440;p26"/>
            <p:cNvSpPr/>
            <p:nvPr/>
          </p:nvSpPr>
          <p:spPr>
            <a:xfrm flipH="1">
              <a:off x="-458280" y="2760480"/>
              <a:ext cx="1785600" cy="1190880"/>
            </a:xfrm>
            <a:custGeom>
              <a:avLst/>
              <a:gdLst/>
              <a:ahLst/>
              <a:cxnLst/>
              <a:rect l="l" t="t" r="r" b="b"/>
              <a:pathLst>
                <a:path w="21194" h="14134">
                  <a:moveTo>
                    <a:pt x="5972" y="0"/>
                  </a:moveTo>
                  <a:cubicBezTo>
                    <a:pt x="5887" y="0"/>
                    <a:pt x="5801" y="3"/>
                    <a:pt x="5716" y="10"/>
                  </a:cubicBezTo>
                  <a:cubicBezTo>
                    <a:pt x="4996" y="57"/>
                    <a:pt x="4307" y="319"/>
                    <a:pt x="3658" y="604"/>
                  </a:cubicBezTo>
                  <a:cubicBezTo>
                    <a:pt x="3048" y="873"/>
                    <a:pt x="2391" y="1055"/>
                    <a:pt x="1869" y="1482"/>
                  </a:cubicBezTo>
                  <a:cubicBezTo>
                    <a:pt x="1386" y="1870"/>
                    <a:pt x="1077" y="2424"/>
                    <a:pt x="800" y="2979"/>
                  </a:cubicBezTo>
                  <a:cubicBezTo>
                    <a:pt x="443" y="3715"/>
                    <a:pt x="0" y="4760"/>
                    <a:pt x="206" y="5591"/>
                  </a:cubicBezTo>
                  <a:cubicBezTo>
                    <a:pt x="309" y="6003"/>
                    <a:pt x="523" y="6375"/>
                    <a:pt x="744" y="6739"/>
                  </a:cubicBezTo>
                  <a:cubicBezTo>
                    <a:pt x="1251" y="7562"/>
                    <a:pt x="1789" y="8370"/>
                    <a:pt x="2359" y="9154"/>
                  </a:cubicBezTo>
                  <a:cubicBezTo>
                    <a:pt x="2510" y="9367"/>
                    <a:pt x="2692" y="9597"/>
                    <a:pt x="2953" y="9652"/>
                  </a:cubicBezTo>
                  <a:cubicBezTo>
                    <a:pt x="3019" y="9667"/>
                    <a:pt x="3094" y="9675"/>
                    <a:pt x="3171" y="9675"/>
                  </a:cubicBezTo>
                  <a:cubicBezTo>
                    <a:pt x="3427" y="9675"/>
                    <a:pt x="3718" y="9593"/>
                    <a:pt x="3864" y="9423"/>
                  </a:cubicBezTo>
                  <a:cubicBezTo>
                    <a:pt x="4061" y="9209"/>
                    <a:pt x="4220" y="8750"/>
                    <a:pt x="4244" y="8607"/>
                  </a:cubicBezTo>
                  <a:cubicBezTo>
                    <a:pt x="4331" y="8885"/>
                    <a:pt x="4465" y="9193"/>
                    <a:pt x="4742" y="9257"/>
                  </a:cubicBezTo>
                  <a:cubicBezTo>
                    <a:pt x="4780" y="9266"/>
                    <a:pt x="4818" y="9271"/>
                    <a:pt x="4855" y="9271"/>
                  </a:cubicBezTo>
                  <a:cubicBezTo>
                    <a:pt x="5001" y="9271"/>
                    <a:pt x="5145" y="9205"/>
                    <a:pt x="5265" y="9130"/>
                  </a:cubicBezTo>
                  <a:cubicBezTo>
                    <a:pt x="5787" y="8790"/>
                    <a:pt x="6080" y="8148"/>
                    <a:pt x="6009" y="7539"/>
                  </a:cubicBezTo>
                  <a:lnTo>
                    <a:pt x="6009" y="7539"/>
                  </a:lnTo>
                  <a:cubicBezTo>
                    <a:pt x="6088" y="7855"/>
                    <a:pt x="6373" y="8109"/>
                    <a:pt x="6698" y="8164"/>
                  </a:cubicBezTo>
                  <a:cubicBezTo>
                    <a:pt x="6749" y="8174"/>
                    <a:pt x="6801" y="8179"/>
                    <a:pt x="6853" y="8179"/>
                  </a:cubicBezTo>
                  <a:cubicBezTo>
                    <a:pt x="7129" y="8179"/>
                    <a:pt x="7401" y="8042"/>
                    <a:pt x="7561" y="7816"/>
                  </a:cubicBezTo>
                  <a:cubicBezTo>
                    <a:pt x="8226" y="8702"/>
                    <a:pt x="9184" y="10040"/>
                    <a:pt x="9967" y="10824"/>
                  </a:cubicBezTo>
                  <a:cubicBezTo>
                    <a:pt x="10894" y="11743"/>
                    <a:pt x="12073" y="11814"/>
                    <a:pt x="13285" y="12043"/>
                  </a:cubicBezTo>
                  <a:cubicBezTo>
                    <a:pt x="14148" y="12210"/>
                    <a:pt x="14939" y="12708"/>
                    <a:pt x="15652" y="13191"/>
                  </a:cubicBezTo>
                  <a:cubicBezTo>
                    <a:pt x="15747" y="13255"/>
                    <a:pt x="16958" y="14030"/>
                    <a:pt x="16918" y="14133"/>
                  </a:cubicBezTo>
                  <a:lnTo>
                    <a:pt x="21193" y="4222"/>
                  </a:lnTo>
                  <a:cubicBezTo>
                    <a:pt x="21193" y="4222"/>
                    <a:pt x="8020" y="382"/>
                    <a:pt x="7244" y="184"/>
                  </a:cubicBezTo>
                  <a:cubicBezTo>
                    <a:pt x="6828" y="78"/>
                    <a:pt x="6401" y="0"/>
                    <a:pt x="597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441;p26"/>
            <p:cNvSpPr/>
            <p:nvPr/>
          </p:nvSpPr>
          <p:spPr>
            <a:xfrm flipH="1">
              <a:off x="950040" y="3070080"/>
              <a:ext cx="128520" cy="416160"/>
            </a:xfrm>
            <a:custGeom>
              <a:avLst/>
              <a:gdLst/>
              <a:ahLst/>
              <a:cxnLst/>
              <a:rect l="l" t="t" r="r" b="b"/>
              <a:pathLst>
                <a:path w="1529" h="4941">
                  <a:moveTo>
                    <a:pt x="1394" y="0"/>
                  </a:moveTo>
                  <a:cubicBezTo>
                    <a:pt x="1204" y="270"/>
                    <a:pt x="816" y="697"/>
                    <a:pt x="499" y="1045"/>
                  </a:cubicBezTo>
                  <a:cubicBezTo>
                    <a:pt x="71" y="1520"/>
                    <a:pt x="16" y="1592"/>
                    <a:pt x="8" y="1647"/>
                  </a:cubicBezTo>
                  <a:cubicBezTo>
                    <a:pt x="0" y="1702"/>
                    <a:pt x="24" y="1766"/>
                    <a:pt x="372" y="2431"/>
                  </a:cubicBezTo>
                  <a:cubicBezTo>
                    <a:pt x="578" y="2835"/>
                    <a:pt x="839" y="3333"/>
                    <a:pt x="982" y="3658"/>
                  </a:cubicBezTo>
                  <a:cubicBezTo>
                    <a:pt x="1132" y="4006"/>
                    <a:pt x="1227" y="4513"/>
                    <a:pt x="1219" y="4932"/>
                  </a:cubicBezTo>
                  <a:lnTo>
                    <a:pt x="1378" y="4940"/>
                  </a:lnTo>
                  <a:cubicBezTo>
                    <a:pt x="1386" y="4489"/>
                    <a:pt x="1291" y="3967"/>
                    <a:pt x="1132" y="3595"/>
                  </a:cubicBezTo>
                  <a:cubicBezTo>
                    <a:pt x="990" y="3270"/>
                    <a:pt x="729" y="2763"/>
                    <a:pt x="515" y="2360"/>
                  </a:cubicBezTo>
                  <a:cubicBezTo>
                    <a:pt x="364" y="2067"/>
                    <a:pt x="206" y="1758"/>
                    <a:pt x="166" y="1671"/>
                  </a:cubicBezTo>
                  <a:cubicBezTo>
                    <a:pt x="222" y="1600"/>
                    <a:pt x="436" y="1362"/>
                    <a:pt x="618" y="1156"/>
                  </a:cubicBezTo>
                  <a:cubicBezTo>
                    <a:pt x="934" y="800"/>
                    <a:pt x="1330" y="365"/>
                    <a:pt x="1528" y="95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442;p26"/>
            <p:cNvSpPr/>
            <p:nvPr/>
          </p:nvSpPr>
          <p:spPr>
            <a:xfrm flipH="1">
              <a:off x="-458280" y="2569680"/>
              <a:ext cx="2222640" cy="675360"/>
            </a:xfrm>
            <a:custGeom>
              <a:avLst/>
              <a:gdLst/>
              <a:ahLst/>
              <a:cxnLst/>
              <a:rect l="l" t="t" r="r" b="b"/>
              <a:pathLst>
                <a:path w="26380" h="8020">
                  <a:moveTo>
                    <a:pt x="9796" y="1"/>
                  </a:moveTo>
                  <a:cubicBezTo>
                    <a:pt x="9079" y="1"/>
                    <a:pt x="8138" y="60"/>
                    <a:pt x="7324" y="199"/>
                  </a:cubicBezTo>
                  <a:cubicBezTo>
                    <a:pt x="5709" y="468"/>
                    <a:pt x="5194" y="1030"/>
                    <a:pt x="4078" y="2233"/>
                  </a:cubicBezTo>
                  <a:cubicBezTo>
                    <a:pt x="3033" y="3365"/>
                    <a:pt x="2106" y="4909"/>
                    <a:pt x="998" y="5978"/>
                  </a:cubicBezTo>
                  <a:cubicBezTo>
                    <a:pt x="571" y="6382"/>
                    <a:pt x="1" y="6833"/>
                    <a:pt x="96" y="7419"/>
                  </a:cubicBezTo>
                  <a:cubicBezTo>
                    <a:pt x="183" y="7949"/>
                    <a:pt x="824" y="7941"/>
                    <a:pt x="1362" y="7997"/>
                  </a:cubicBezTo>
                  <a:cubicBezTo>
                    <a:pt x="1510" y="8012"/>
                    <a:pt x="1649" y="8020"/>
                    <a:pt x="1781" y="8020"/>
                  </a:cubicBezTo>
                  <a:cubicBezTo>
                    <a:pt x="3135" y="8020"/>
                    <a:pt x="3757" y="7230"/>
                    <a:pt x="4767" y="6105"/>
                  </a:cubicBezTo>
                  <a:cubicBezTo>
                    <a:pt x="5226" y="5598"/>
                    <a:pt x="5629" y="5044"/>
                    <a:pt x="6144" y="4608"/>
                  </a:cubicBezTo>
                  <a:cubicBezTo>
                    <a:pt x="6901" y="3967"/>
                    <a:pt x="8277" y="3650"/>
                    <a:pt x="9293" y="3650"/>
                  </a:cubicBezTo>
                  <a:cubicBezTo>
                    <a:pt x="9317" y="3650"/>
                    <a:pt x="9342" y="3650"/>
                    <a:pt x="9366" y="3650"/>
                  </a:cubicBezTo>
                  <a:lnTo>
                    <a:pt x="26379" y="6485"/>
                  </a:lnTo>
                  <a:cubicBezTo>
                    <a:pt x="23134" y="5036"/>
                    <a:pt x="19310" y="3761"/>
                    <a:pt x="16151" y="2122"/>
                  </a:cubicBezTo>
                  <a:cubicBezTo>
                    <a:pt x="14473" y="1252"/>
                    <a:pt x="12288" y="302"/>
                    <a:pt x="10704" y="48"/>
                  </a:cubicBezTo>
                  <a:cubicBezTo>
                    <a:pt x="10502" y="18"/>
                    <a:pt x="10182" y="1"/>
                    <a:pt x="979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443;p26"/>
            <p:cNvSpPr/>
            <p:nvPr/>
          </p:nvSpPr>
          <p:spPr>
            <a:xfrm flipH="1">
              <a:off x="-80640" y="2924640"/>
              <a:ext cx="1211400" cy="646560"/>
            </a:xfrm>
            <a:custGeom>
              <a:avLst/>
              <a:gdLst/>
              <a:ahLst/>
              <a:cxnLst/>
              <a:rect l="l" t="t" r="r" b="b"/>
              <a:pathLst>
                <a:path w="14378" h="7675">
                  <a:moveTo>
                    <a:pt x="2507" y="1"/>
                  </a:moveTo>
                  <a:cubicBezTo>
                    <a:pt x="1483" y="1"/>
                    <a:pt x="523" y="289"/>
                    <a:pt x="112" y="1511"/>
                  </a:cubicBezTo>
                  <a:cubicBezTo>
                    <a:pt x="48" y="1724"/>
                    <a:pt x="1" y="1962"/>
                    <a:pt x="56" y="2184"/>
                  </a:cubicBezTo>
                  <a:cubicBezTo>
                    <a:pt x="151" y="2556"/>
                    <a:pt x="484" y="2706"/>
                    <a:pt x="777" y="2793"/>
                  </a:cubicBezTo>
                  <a:cubicBezTo>
                    <a:pt x="1655" y="3054"/>
                    <a:pt x="2566" y="3149"/>
                    <a:pt x="3444" y="3419"/>
                  </a:cubicBezTo>
                  <a:cubicBezTo>
                    <a:pt x="6073" y="4210"/>
                    <a:pt x="8345" y="6427"/>
                    <a:pt x="10950" y="7321"/>
                  </a:cubicBezTo>
                  <a:cubicBezTo>
                    <a:pt x="11757" y="7596"/>
                    <a:pt x="12502" y="7675"/>
                    <a:pt x="13090" y="7675"/>
                  </a:cubicBezTo>
                  <a:cubicBezTo>
                    <a:pt x="13874" y="7675"/>
                    <a:pt x="14378" y="7535"/>
                    <a:pt x="14378" y="7535"/>
                  </a:cubicBezTo>
                  <a:lnTo>
                    <a:pt x="8013" y="228"/>
                  </a:lnTo>
                  <a:cubicBezTo>
                    <a:pt x="7633" y="405"/>
                    <a:pt x="7246" y="465"/>
                    <a:pt x="6855" y="465"/>
                  </a:cubicBezTo>
                  <a:cubicBezTo>
                    <a:pt x="6161" y="465"/>
                    <a:pt x="5456" y="276"/>
                    <a:pt x="4767" y="220"/>
                  </a:cubicBezTo>
                  <a:cubicBezTo>
                    <a:pt x="4123" y="172"/>
                    <a:pt x="3296" y="1"/>
                    <a:pt x="250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444;p26"/>
            <p:cNvSpPr/>
            <p:nvPr/>
          </p:nvSpPr>
          <p:spPr>
            <a:xfrm flipH="1">
              <a:off x="-82800" y="2918160"/>
              <a:ext cx="1219320" cy="659880"/>
            </a:xfrm>
            <a:custGeom>
              <a:avLst/>
              <a:gdLst/>
              <a:ahLst/>
              <a:cxnLst/>
              <a:rect l="l" t="t" r="r" b="b"/>
              <a:pathLst>
                <a:path w="14473" h="7835">
                  <a:moveTo>
                    <a:pt x="2591" y="0"/>
                  </a:moveTo>
                  <a:cubicBezTo>
                    <a:pt x="1546" y="0"/>
                    <a:pt x="532" y="296"/>
                    <a:pt x="111" y="1565"/>
                  </a:cubicBezTo>
                  <a:cubicBezTo>
                    <a:pt x="16" y="1834"/>
                    <a:pt x="0" y="2079"/>
                    <a:pt x="48" y="2277"/>
                  </a:cubicBezTo>
                  <a:cubicBezTo>
                    <a:pt x="159" y="2705"/>
                    <a:pt x="547" y="2863"/>
                    <a:pt x="824" y="2950"/>
                  </a:cubicBezTo>
                  <a:cubicBezTo>
                    <a:pt x="1259" y="3077"/>
                    <a:pt x="1710" y="3164"/>
                    <a:pt x="2146" y="3259"/>
                  </a:cubicBezTo>
                  <a:cubicBezTo>
                    <a:pt x="2589" y="3346"/>
                    <a:pt x="3048" y="3441"/>
                    <a:pt x="3492" y="3576"/>
                  </a:cubicBezTo>
                  <a:cubicBezTo>
                    <a:pt x="4838" y="3979"/>
                    <a:pt x="6120" y="4779"/>
                    <a:pt x="7363" y="5563"/>
                  </a:cubicBezTo>
                  <a:cubicBezTo>
                    <a:pt x="8527" y="6291"/>
                    <a:pt x="9730" y="7043"/>
                    <a:pt x="10997" y="7479"/>
                  </a:cubicBezTo>
                  <a:cubicBezTo>
                    <a:pt x="11804" y="7756"/>
                    <a:pt x="12557" y="7835"/>
                    <a:pt x="13158" y="7835"/>
                  </a:cubicBezTo>
                  <a:cubicBezTo>
                    <a:pt x="13950" y="7835"/>
                    <a:pt x="14464" y="7692"/>
                    <a:pt x="14472" y="7692"/>
                  </a:cubicBezTo>
                  <a:lnTo>
                    <a:pt x="14425" y="7534"/>
                  </a:lnTo>
                  <a:cubicBezTo>
                    <a:pt x="14416" y="7539"/>
                    <a:pt x="13921" y="7673"/>
                    <a:pt x="13159" y="7673"/>
                  </a:cubicBezTo>
                  <a:cubicBezTo>
                    <a:pt x="12577" y="7673"/>
                    <a:pt x="11840" y="7595"/>
                    <a:pt x="11044" y="7320"/>
                  </a:cubicBezTo>
                  <a:cubicBezTo>
                    <a:pt x="9801" y="6893"/>
                    <a:pt x="8606" y="6149"/>
                    <a:pt x="7450" y="5420"/>
                  </a:cubicBezTo>
                  <a:cubicBezTo>
                    <a:pt x="6199" y="4637"/>
                    <a:pt x="4909" y="3829"/>
                    <a:pt x="3539" y="3417"/>
                  </a:cubicBezTo>
                  <a:cubicBezTo>
                    <a:pt x="3088" y="3283"/>
                    <a:pt x="2629" y="3188"/>
                    <a:pt x="2178" y="3101"/>
                  </a:cubicBezTo>
                  <a:cubicBezTo>
                    <a:pt x="1742" y="3014"/>
                    <a:pt x="1299" y="2919"/>
                    <a:pt x="871" y="2792"/>
                  </a:cubicBezTo>
                  <a:cubicBezTo>
                    <a:pt x="475" y="2681"/>
                    <a:pt x="278" y="2507"/>
                    <a:pt x="206" y="2238"/>
                  </a:cubicBezTo>
                  <a:cubicBezTo>
                    <a:pt x="159" y="2064"/>
                    <a:pt x="183" y="1858"/>
                    <a:pt x="262" y="1620"/>
                  </a:cubicBezTo>
                  <a:cubicBezTo>
                    <a:pt x="655" y="441"/>
                    <a:pt x="1586" y="160"/>
                    <a:pt x="2586" y="160"/>
                  </a:cubicBezTo>
                  <a:cubicBezTo>
                    <a:pt x="3077" y="160"/>
                    <a:pt x="3585" y="228"/>
                    <a:pt x="4054" y="290"/>
                  </a:cubicBezTo>
                  <a:cubicBezTo>
                    <a:pt x="4331" y="330"/>
                    <a:pt x="4592" y="361"/>
                    <a:pt x="4830" y="377"/>
                  </a:cubicBezTo>
                  <a:cubicBezTo>
                    <a:pt x="5115" y="401"/>
                    <a:pt x="5408" y="449"/>
                    <a:pt x="5693" y="496"/>
                  </a:cubicBezTo>
                  <a:cubicBezTo>
                    <a:pt x="6102" y="557"/>
                    <a:pt x="6520" y="622"/>
                    <a:pt x="6936" y="622"/>
                  </a:cubicBezTo>
                  <a:cubicBezTo>
                    <a:pt x="7333" y="622"/>
                    <a:pt x="7729" y="563"/>
                    <a:pt x="8115" y="385"/>
                  </a:cubicBezTo>
                  <a:lnTo>
                    <a:pt x="8052" y="235"/>
                  </a:lnTo>
                  <a:cubicBezTo>
                    <a:pt x="7688" y="403"/>
                    <a:pt x="7311" y="461"/>
                    <a:pt x="6932" y="461"/>
                  </a:cubicBezTo>
                  <a:cubicBezTo>
                    <a:pt x="6526" y="461"/>
                    <a:pt x="6117" y="395"/>
                    <a:pt x="5716" y="330"/>
                  </a:cubicBezTo>
                  <a:cubicBezTo>
                    <a:pt x="5431" y="290"/>
                    <a:pt x="5131" y="243"/>
                    <a:pt x="4846" y="219"/>
                  </a:cubicBezTo>
                  <a:cubicBezTo>
                    <a:pt x="4608" y="203"/>
                    <a:pt x="4347" y="164"/>
                    <a:pt x="4070" y="132"/>
                  </a:cubicBezTo>
                  <a:cubicBezTo>
                    <a:pt x="3612" y="70"/>
                    <a:pt x="3098" y="0"/>
                    <a:pt x="259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445;p26"/>
            <p:cNvSpPr/>
            <p:nvPr/>
          </p:nvSpPr>
          <p:spPr>
            <a:xfrm flipH="1">
              <a:off x="839160" y="2869560"/>
              <a:ext cx="446760" cy="124920"/>
            </a:xfrm>
            <a:custGeom>
              <a:avLst/>
              <a:gdLst/>
              <a:ahLst/>
              <a:cxnLst/>
              <a:rect l="l" t="t" r="r" b="b"/>
              <a:pathLst>
                <a:path w="5305" h="1485">
                  <a:moveTo>
                    <a:pt x="3649" y="0"/>
                  </a:moveTo>
                  <a:cubicBezTo>
                    <a:pt x="3570" y="0"/>
                    <a:pt x="3486" y="4"/>
                    <a:pt x="3396" y="12"/>
                  </a:cubicBezTo>
                  <a:cubicBezTo>
                    <a:pt x="2090" y="139"/>
                    <a:pt x="665" y="400"/>
                    <a:pt x="0" y="1390"/>
                  </a:cubicBezTo>
                  <a:lnTo>
                    <a:pt x="135" y="1485"/>
                  </a:lnTo>
                  <a:cubicBezTo>
                    <a:pt x="768" y="551"/>
                    <a:pt x="2146" y="297"/>
                    <a:pt x="3412" y="171"/>
                  </a:cubicBezTo>
                  <a:cubicBezTo>
                    <a:pt x="3494" y="163"/>
                    <a:pt x="3570" y="160"/>
                    <a:pt x="3642" y="160"/>
                  </a:cubicBezTo>
                  <a:cubicBezTo>
                    <a:pt x="4127" y="160"/>
                    <a:pt x="4411" y="317"/>
                    <a:pt x="4845" y="558"/>
                  </a:cubicBezTo>
                  <a:cubicBezTo>
                    <a:pt x="4964" y="622"/>
                    <a:pt x="5091" y="693"/>
                    <a:pt x="5233" y="772"/>
                  </a:cubicBezTo>
                  <a:lnTo>
                    <a:pt x="5304" y="630"/>
                  </a:lnTo>
                  <a:cubicBezTo>
                    <a:pt x="5170" y="551"/>
                    <a:pt x="5043" y="487"/>
                    <a:pt x="4924" y="424"/>
                  </a:cubicBezTo>
                  <a:cubicBezTo>
                    <a:pt x="4484" y="176"/>
                    <a:pt x="4175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446;p26"/>
            <p:cNvSpPr/>
            <p:nvPr/>
          </p:nvSpPr>
          <p:spPr>
            <a:xfrm flipH="1">
              <a:off x="1063440" y="3156840"/>
              <a:ext cx="114480" cy="63000"/>
            </a:xfrm>
            <a:custGeom>
              <a:avLst/>
              <a:gdLst/>
              <a:ahLst/>
              <a:cxnLst/>
              <a:rect l="l" t="t" r="r" b="b"/>
              <a:pathLst>
                <a:path w="1363" h="753">
                  <a:moveTo>
                    <a:pt x="40" y="1"/>
                  </a:moveTo>
                  <a:lnTo>
                    <a:pt x="0" y="159"/>
                  </a:lnTo>
                  <a:cubicBezTo>
                    <a:pt x="460" y="262"/>
                    <a:pt x="895" y="468"/>
                    <a:pt x="1259" y="753"/>
                  </a:cubicBezTo>
                  <a:lnTo>
                    <a:pt x="1362" y="626"/>
                  </a:lnTo>
                  <a:cubicBezTo>
                    <a:pt x="974" y="325"/>
                    <a:pt x="515" y="11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447;p26"/>
            <p:cNvSpPr/>
            <p:nvPr/>
          </p:nvSpPr>
          <p:spPr>
            <a:xfrm flipH="1">
              <a:off x="804600" y="3200040"/>
              <a:ext cx="59040" cy="213840"/>
            </a:xfrm>
            <a:custGeom>
              <a:avLst/>
              <a:gdLst/>
              <a:ahLst/>
              <a:cxnLst/>
              <a:rect l="l" t="t" r="r" b="b"/>
              <a:pathLst>
                <a:path w="705" h="2542">
                  <a:moveTo>
                    <a:pt x="159" y="0"/>
                  </a:moveTo>
                  <a:lnTo>
                    <a:pt x="0" y="32"/>
                  </a:lnTo>
                  <a:cubicBezTo>
                    <a:pt x="64" y="333"/>
                    <a:pt x="151" y="626"/>
                    <a:pt x="230" y="911"/>
                  </a:cubicBezTo>
                  <a:cubicBezTo>
                    <a:pt x="388" y="1449"/>
                    <a:pt x="539" y="1956"/>
                    <a:pt x="507" y="2526"/>
                  </a:cubicBezTo>
                  <a:lnTo>
                    <a:pt x="665" y="2541"/>
                  </a:lnTo>
                  <a:cubicBezTo>
                    <a:pt x="705" y="1940"/>
                    <a:pt x="547" y="1393"/>
                    <a:pt x="388" y="863"/>
                  </a:cubicBezTo>
                  <a:cubicBezTo>
                    <a:pt x="301" y="586"/>
                    <a:pt x="214" y="293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448;p26"/>
            <p:cNvSpPr/>
            <p:nvPr/>
          </p:nvSpPr>
          <p:spPr>
            <a:xfrm flipH="1">
              <a:off x="658440" y="3282840"/>
              <a:ext cx="38520" cy="138600"/>
            </a:xfrm>
            <a:custGeom>
              <a:avLst/>
              <a:gdLst/>
              <a:ahLst/>
              <a:cxnLst/>
              <a:rect l="l" t="t" r="r" b="b"/>
              <a:pathLst>
                <a:path w="460" h="1648">
                  <a:moveTo>
                    <a:pt x="365" y="1"/>
                  </a:moveTo>
                  <a:lnTo>
                    <a:pt x="206" y="25"/>
                  </a:lnTo>
                  <a:cubicBezTo>
                    <a:pt x="294" y="547"/>
                    <a:pt x="222" y="1101"/>
                    <a:pt x="1" y="1584"/>
                  </a:cubicBezTo>
                  <a:lnTo>
                    <a:pt x="151" y="1647"/>
                  </a:lnTo>
                  <a:cubicBezTo>
                    <a:pt x="381" y="1141"/>
                    <a:pt x="460" y="555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449;p26"/>
            <p:cNvSpPr/>
            <p:nvPr/>
          </p:nvSpPr>
          <p:spPr>
            <a:xfrm flipH="1">
              <a:off x="2182320" y="1946520"/>
              <a:ext cx="397800" cy="344520"/>
            </a:xfrm>
            <a:custGeom>
              <a:avLst/>
              <a:gdLst/>
              <a:ahLst/>
              <a:cxnLst/>
              <a:rect l="l" t="t" r="r" b="b"/>
              <a:pathLst>
                <a:path w="4727" h="4093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450;p26"/>
            <p:cNvSpPr/>
            <p:nvPr/>
          </p:nvSpPr>
          <p:spPr>
            <a:xfrm flipH="1">
              <a:off x="2656080" y="206028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Google Shape;451;p26"/>
            <p:cNvSpPr/>
            <p:nvPr/>
          </p:nvSpPr>
          <p:spPr>
            <a:xfrm flipH="1">
              <a:off x="2786760" y="1411200"/>
              <a:ext cx="493560" cy="44316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Google Shape;452;p26"/>
            <p:cNvSpPr/>
            <p:nvPr/>
          </p:nvSpPr>
          <p:spPr>
            <a:xfrm flipH="1">
              <a:off x="2869920" y="2482560"/>
              <a:ext cx="158400" cy="153720"/>
            </a:xfrm>
            <a:custGeom>
              <a:avLst/>
              <a:gdLst/>
              <a:ahLst/>
              <a:cxnLst/>
              <a:rect l="l" t="t" r="r" b="b"/>
              <a:pathLst>
                <a:path w="1885" h="1829">
                  <a:moveTo>
                    <a:pt x="1347" y="0"/>
                  </a:moveTo>
                  <a:cubicBezTo>
                    <a:pt x="1251" y="0"/>
                    <a:pt x="1154" y="26"/>
                    <a:pt x="1069" y="78"/>
                  </a:cubicBezTo>
                  <a:cubicBezTo>
                    <a:pt x="776" y="260"/>
                    <a:pt x="839" y="767"/>
                    <a:pt x="839" y="767"/>
                  </a:cubicBezTo>
                  <a:cubicBezTo>
                    <a:pt x="839" y="767"/>
                    <a:pt x="744" y="745"/>
                    <a:pt x="619" y="745"/>
                  </a:cubicBezTo>
                  <a:cubicBezTo>
                    <a:pt x="459" y="745"/>
                    <a:pt x="251" y="780"/>
                    <a:pt x="135" y="941"/>
                  </a:cubicBezTo>
                  <a:cubicBezTo>
                    <a:pt x="8" y="1107"/>
                    <a:pt x="0" y="1345"/>
                    <a:pt x="111" y="1527"/>
                  </a:cubicBezTo>
                  <a:cubicBezTo>
                    <a:pt x="206" y="1685"/>
                    <a:pt x="372" y="1772"/>
                    <a:pt x="539" y="1780"/>
                  </a:cubicBezTo>
                  <a:lnTo>
                    <a:pt x="1686" y="1827"/>
                  </a:lnTo>
                  <a:cubicBezTo>
                    <a:pt x="1691" y="1828"/>
                    <a:pt x="1695" y="1828"/>
                    <a:pt x="1699" y="1828"/>
                  </a:cubicBezTo>
                  <a:cubicBezTo>
                    <a:pt x="1765" y="1828"/>
                    <a:pt x="1821" y="1768"/>
                    <a:pt x="1821" y="1701"/>
                  </a:cubicBezTo>
                  <a:lnTo>
                    <a:pt x="1876" y="561"/>
                  </a:lnTo>
                  <a:cubicBezTo>
                    <a:pt x="1884" y="387"/>
                    <a:pt x="1813" y="220"/>
                    <a:pt x="1655" y="102"/>
                  </a:cubicBezTo>
                  <a:cubicBezTo>
                    <a:pt x="1566" y="34"/>
                    <a:pt x="1457" y="0"/>
                    <a:pt x="1347" y="0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16" name="Google Shape;453;p26"/>
            <p:cNvGrpSpPr/>
            <p:nvPr/>
          </p:nvGrpSpPr>
          <p:grpSpPr>
            <a:xfrm>
              <a:off x="2879280" y="2671920"/>
              <a:ext cx="624960" cy="546840"/>
              <a:chOff x="2879280" y="2671920"/>
              <a:chExt cx="624960" cy="546840"/>
            </a:xfrm>
          </p:grpSpPr>
          <p:sp>
            <p:nvSpPr>
              <p:cNvPr id="417" name="Google Shape;454;p26"/>
              <p:cNvSpPr/>
              <p:nvPr/>
            </p:nvSpPr>
            <p:spPr>
              <a:xfrm flipH="1">
                <a:off x="2879280" y="2671920"/>
                <a:ext cx="624960" cy="546840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495">
                    <a:moveTo>
                      <a:pt x="3701" y="0"/>
                    </a:moveTo>
                    <a:cubicBezTo>
                      <a:pt x="3188" y="0"/>
                      <a:pt x="2668" y="122"/>
                      <a:pt x="2186" y="379"/>
                    </a:cubicBezTo>
                    <a:cubicBezTo>
                      <a:pt x="602" y="1226"/>
                      <a:pt x="1" y="3189"/>
                      <a:pt x="840" y="4773"/>
                    </a:cubicBezTo>
                    <a:cubicBezTo>
                      <a:pt x="1426" y="5869"/>
                      <a:pt x="2548" y="6495"/>
                      <a:pt x="3708" y="6495"/>
                    </a:cubicBezTo>
                    <a:cubicBezTo>
                      <a:pt x="4223" y="6495"/>
                      <a:pt x="4746" y="6371"/>
                      <a:pt x="5234" y="6111"/>
                    </a:cubicBezTo>
                    <a:cubicBezTo>
                      <a:pt x="6817" y="5272"/>
                      <a:pt x="7419" y="3300"/>
                      <a:pt x="6571" y="1717"/>
                    </a:cubicBezTo>
                    <a:cubicBezTo>
                      <a:pt x="5989" y="624"/>
                      <a:pt x="4863" y="0"/>
                      <a:pt x="37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Google Shape;455;p26"/>
              <p:cNvSpPr/>
              <p:nvPr/>
            </p:nvSpPr>
            <p:spPr>
              <a:xfrm flipH="1">
                <a:off x="2983680" y="2784240"/>
                <a:ext cx="350640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680">
                    <a:moveTo>
                      <a:pt x="661" y="0"/>
                    </a:moveTo>
                    <a:cubicBezTo>
                      <a:pt x="590" y="0"/>
                      <a:pt x="521" y="29"/>
                      <a:pt x="475" y="85"/>
                    </a:cubicBezTo>
                    <a:cubicBezTo>
                      <a:pt x="380" y="204"/>
                      <a:pt x="475" y="370"/>
                      <a:pt x="491" y="521"/>
                    </a:cubicBezTo>
                    <a:cubicBezTo>
                      <a:pt x="515" y="932"/>
                      <a:pt x="333" y="1193"/>
                      <a:pt x="0" y="1439"/>
                    </a:cubicBezTo>
                    <a:lnTo>
                      <a:pt x="1140" y="3679"/>
                    </a:lnTo>
                    <a:lnTo>
                      <a:pt x="1409" y="3537"/>
                    </a:lnTo>
                    <a:cubicBezTo>
                      <a:pt x="1417" y="3534"/>
                      <a:pt x="1427" y="3532"/>
                      <a:pt x="1439" y="3532"/>
                    </a:cubicBezTo>
                    <a:cubicBezTo>
                      <a:pt x="1501" y="3532"/>
                      <a:pt x="1624" y="3567"/>
                      <a:pt x="1775" y="3567"/>
                    </a:cubicBezTo>
                    <a:cubicBezTo>
                      <a:pt x="1888" y="3567"/>
                      <a:pt x="2016" y="3548"/>
                      <a:pt x="2146" y="3481"/>
                    </a:cubicBezTo>
                    <a:lnTo>
                      <a:pt x="3919" y="2579"/>
                    </a:lnTo>
                    <a:cubicBezTo>
                      <a:pt x="4093" y="2492"/>
                      <a:pt x="4165" y="2278"/>
                      <a:pt x="4077" y="2104"/>
                    </a:cubicBezTo>
                    <a:cubicBezTo>
                      <a:pt x="4016" y="1980"/>
                      <a:pt x="3890" y="1908"/>
                      <a:pt x="3760" y="1908"/>
                    </a:cubicBezTo>
                    <a:cubicBezTo>
                      <a:pt x="3707" y="1908"/>
                      <a:pt x="3653" y="1920"/>
                      <a:pt x="3602" y="1946"/>
                    </a:cubicBezTo>
                    <a:cubicBezTo>
                      <a:pt x="3777" y="1858"/>
                      <a:pt x="3848" y="1645"/>
                      <a:pt x="3753" y="1471"/>
                    </a:cubicBezTo>
                    <a:cubicBezTo>
                      <a:pt x="3692" y="1343"/>
                      <a:pt x="3568" y="1274"/>
                      <a:pt x="3440" y="1274"/>
                    </a:cubicBezTo>
                    <a:cubicBezTo>
                      <a:pt x="3386" y="1274"/>
                      <a:pt x="3330" y="1286"/>
                      <a:pt x="3278" y="1312"/>
                    </a:cubicBezTo>
                    <a:cubicBezTo>
                      <a:pt x="3452" y="1225"/>
                      <a:pt x="3523" y="1011"/>
                      <a:pt x="3436" y="829"/>
                    </a:cubicBezTo>
                    <a:cubicBezTo>
                      <a:pt x="3376" y="708"/>
                      <a:pt x="3250" y="637"/>
                      <a:pt x="3120" y="637"/>
                    </a:cubicBezTo>
                    <a:cubicBezTo>
                      <a:pt x="3063" y="637"/>
                      <a:pt x="3006" y="650"/>
                      <a:pt x="2953" y="679"/>
                    </a:cubicBezTo>
                    <a:cubicBezTo>
                      <a:pt x="3127" y="584"/>
                      <a:pt x="3199" y="370"/>
                      <a:pt x="3112" y="196"/>
                    </a:cubicBezTo>
                    <a:cubicBezTo>
                      <a:pt x="3050" y="72"/>
                      <a:pt x="2924" y="0"/>
                      <a:pt x="2794" y="0"/>
                    </a:cubicBezTo>
                    <a:cubicBezTo>
                      <a:pt x="2741" y="0"/>
                      <a:pt x="2687" y="12"/>
                      <a:pt x="2637" y="38"/>
                    </a:cubicBezTo>
                    <a:lnTo>
                      <a:pt x="1188" y="774"/>
                    </a:lnTo>
                    <a:cubicBezTo>
                      <a:pt x="1164" y="608"/>
                      <a:pt x="1109" y="441"/>
                      <a:pt x="1029" y="291"/>
                    </a:cubicBezTo>
                    <a:cubicBezTo>
                      <a:pt x="966" y="172"/>
                      <a:pt x="879" y="53"/>
                      <a:pt x="744" y="14"/>
                    </a:cubicBezTo>
                    <a:cubicBezTo>
                      <a:pt x="717" y="5"/>
                      <a:pt x="689" y="0"/>
                      <a:pt x="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Google Shape;456;p26"/>
              <p:cNvSpPr/>
              <p:nvPr/>
            </p:nvSpPr>
            <p:spPr>
              <a:xfrm flipH="1">
                <a:off x="3218400" y="2878920"/>
                <a:ext cx="181080" cy="25992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3090">
                    <a:moveTo>
                      <a:pt x="615" y="1"/>
                    </a:moveTo>
                    <a:cubicBezTo>
                      <a:pt x="568" y="1"/>
                      <a:pt x="520" y="11"/>
                      <a:pt x="476" y="35"/>
                    </a:cubicBezTo>
                    <a:lnTo>
                      <a:pt x="214" y="169"/>
                    </a:lnTo>
                    <a:cubicBezTo>
                      <a:pt x="64" y="249"/>
                      <a:pt x="1" y="431"/>
                      <a:pt x="80" y="581"/>
                    </a:cubicBezTo>
                    <a:lnTo>
                      <a:pt x="1267" y="2924"/>
                    </a:lnTo>
                    <a:cubicBezTo>
                      <a:pt x="1318" y="3031"/>
                      <a:pt x="1428" y="3090"/>
                      <a:pt x="1541" y="3090"/>
                    </a:cubicBezTo>
                    <a:cubicBezTo>
                      <a:pt x="1588" y="3090"/>
                      <a:pt x="1635" y="3080"/>
                      <a:pt x="1679" y="3059"/>
                    </a:cubicBezTo>
                    <a:lnTo>
                      <a:pt x="1940" y="2917"/>
                    </a:lnTo>
                    <a:cubicBezTo>
                      <a:pt x="2091" y="2845"/>
                      <a:pt x="2154" y="2663"/>
                      <a:pt x="2075" y="2513"/>
                    </a:cubicBezTo>
                    <a:lnTo>
                      <a:pt x="887" y="169"/>
                    </a:lnTo>
                    <a:cubicBezTo>
                      <a:pt x="837" y="63"/>
                      <a:pt x="72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0" name="Google Shape;457;p26"/>
            <p:cNvGrpSpPr/>
            <p:nvPr/>
          </p:nvGrpSpPr>
          <p:grpSpPr>
            <a:xfrm>
              <a:off x="3060360" y="3758400"/>
              <a:ext cx="414000" cy="372960"/>
              <a:chOff x="3060360" y="3758400"/>
              <a:chExt cx="414000" cy="372960"/>
            </a:xfrm>
          </p:grpSpPr>
          <p:sp>
            <p:nvSpPr>
              <p:cNvPr id="421" name="Google Shape;458;p26"/>
              <p:cNvSpPr/>
              <p:nvPr/>
            </p:nvSpPr>
            <p:spPr>
              <a:xfrm flipH="1">
                <a:off x="3060360" y="3758400"/>
                <a:ext cx="414000" cy="372960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4430">
                    <a:moveTo>
                      <a:pt x="2459" y="0"/>
                    </a:moveTo>
                    <a:cubicBezTo>
                      <a:pt x="1860" y="0"/>
                      <a:pt x="1263" y="241"/>
                      <a:pt x="824" y="713"/>
                    </a:cubicBezTo>
                    <a:cubicBezTo>
                      <a:pt x="1" y="1615"/>
                      <a:pt x="56" y="3017"/>
                      <a:pt x="959" y="3848"/>
                    </a:cubicBezTo>
                    <a:cubicBezTo>
                      <a:pt x="1381" y="4237"/>
                      <a:pt x="1917" y="4430"/>
                      <a:pt x="2453" y="4430"/>
                    </a:cubicBezTo>
                    <a:cubicBezTo>
                      <a:pt x="3050" y="4430"/>
                      <a:pt x="3647" y="4189"/>
                      <a:pt x="4086" y="3713"/>
                    </a:cubicBezTo>
                    <a:cubicBezTo>
                      <a:pt x="4917" y="2819"/>
                      <a:pt x="4854" y="1418"/>
                      <a:pt x="3959" y="586"/>
                    </a:cubicBezTo>
                    <a:cubicBezTo>
                      <a:pt x="3533" y="194"/>
                      <a:pt x="2995" y="0"/>
                      <a:pt x="24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Google Shape;459;p26"/>
              <p:cNvSpPr/>
              <p:nvPr/>
            </p:nvSpPr>
            <p:spPr>
              <a:xfrm flipH="1">
                <a:off x="3125520" y="3819240"/>
                <a:ext cx="24444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757">
                    <a:moveTo>
                      <a:pt x="1589" y="1"/>
                    </a:moveTo>
                    <a:cubicBezTo>
                      <a:pt x="1526" y="1"/>
                      <a:pt x="1462" y="25"/>
                      <a:pt x="1418" y="73"/>
                    </a:cubicBezTo>
                    <a:lnTo>
                      <a:pt x="650" y="881"/>
                    </a:lnTo>
                    <a:cubicBezTo>
                      <a:pt x="595" y="770"/>
                      <a:pt x="523" y="675"/>
                      <a:pt x="436" y="596"/>
                    </a:cubicBezTo>
                    <a:cubicBezTo>
                      <a:pt x="365" y="540"/>
                      <a:pt x="286" y="485"/>
                      <a:pt x="191" y="485"/>
                    </a:cubicBezTo>
                    <a:cubicBezTo>
                      <a:pt x="120" y="485"/>
                      <a:pt x="56" y="524"/>
                      <a:pt x="33" y="588"/>
                    </a:cubicBezTo>
                    <a:cubicBezTo>
                      <a:pt x="1" y="691"/>
                      <a:pt x="104" y="778"/>
                      <a:pt x="143" y="873"/>
                    </a:cubicBezTo>
                    <a:cubicBezTo>
                      <a:pt x="246" y="1126"/>
                      <a:pt x="191" y="1340"/>
                      <a:pt x="33" y="1569"/>
                    </a:cubicBezTo>
                    <a:lnTo>
                      <a:pt x="1268" y="2757"/>
                    </a:lnTo>
                    <a:lnTo>
                      <a:pt x="1418" y="2606"/>
                    </a:lnTo>
                    <a:cubicBezTo>
                      <a:pt x="1450" y="2567"/>
                      <a:pt x="1695" y="2591"/>
                      <a:pt x="1877" y="2401"/>
                    </a:cubicBezTo>
                    <a:lnTo>
                      <a:pt x="2819" y="1419"/>
                    </a:lnTo>
                    <a:cubicBezTo>
                      <a:pt x="2906" y="1324"/>
                      <a:pt x="2906" y="1174"/>
                      <a:pt x="2811" y="1079"/>
                    </a:cubicBezTo>
                    <a:cubicBezTo>
                      <a:pt x="2766" y="1033"/>
                      <a:pt x="2706" y="1011"/>
                      <a:pt x="2645" y="1011"/>
                    </a:cubicBezTo>
                    <a:cubicBezTo>
                      <a:pt x="2579" y="1011"/>
                      <a:pt x="2512" y="1037"/>
                      <a:pt x="2463" y="1086"/>
                    </a:cubicBezTo>
                    <a:cubicBezTo>
                      <a:pt x="2558" y="991"/>
                      <a:pt x="2558" y="833"/>
                      <a:pt x="2463" y="738"/>
                    </a:cubicBezTo>
                    <a:cubicBezTo>
                      <a:pt x="2413" y="696"/>
                      <a:pt x="2351" y="674"/>
                      <a:pt x="2290" y="674"/>
                    </a:cubicBezTo>
                    <a:cubicBezTo>
                      <a:pt x="2226" y="674"/>
                      <a:pt x="2163" y="698"/>
                      <a:pt x="2115" y="746"/>
                    </a:cubicBezTo>
                    <a:cubicBezTo>
                      <a:pt x="2210" y="651"/>
                      <a:pt x="2202" y="501"/>
                      <a:pt x="2107" y="406"/>
                    </a:cubicBezTo>
                    <a:cubicBezTo>
                      <a:pt x="2061" y="360"/>
                      <a:pt x="2003" y="338"/>
                      <a:pt x="1944" y="338"/>
                    </a:cubicBezTo>
                    <a:cubicBezTo>
                      <a:pt x="1880" y="338"/>
                      <a:pt x="1816" y="364"/>
                      <a:pt x="1766" y="414"/>
                    </a:cubicBezTo>
                    <a:cubicBezTo>
                      <a:pt x="1861" y="319"/>
                      <a:pt x="1853" y="160"/>
                      <a:pt x="1758" y="65"/>
                    </a:cubicBezTo>
                    <a:cubicBezTo>
                      <a:pt x="1712" y="23"/>
                      <a:pt x="1650" y="1"/>
                      <a:pt x="15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Google Shape;460;p26"/>
              <p:cNvSpPr/>
              <p:nvPr/>
            </p:nvSpPr>
            <p:spPr>
              <a:xfrm flipH="1">
                <a:off x="3251160" y="3940200"/>
                <a:ext cx="154440" cy="145080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726">
                    <a:moveTo>
                      <a:pt x="348" y="1"/>
                    </a:moveTo>
                    <a:cubicBezTo>
                      <a:pt x="269" y="1"/>
                      <a:pt x="188" y="32"/>
                      <a:pt x="127" y="94"/>
                    </a:cubicBezTo>
                    <a:lnTo>
                      <a:pt x="119" y="102"/>
                    </a:lnTo>
                    <a:cubicBezTo>
                      <a:pt x="0" y="220"/>
                      <a:pt x="8" y="418"/>
                      <a:pt x="127" y="537"/>
                    </a:cubicBezTo>
                    <a:lnTo>
                      <a:pt x="1283" y="1638"/>
                    </a:lnTo>
                    <a:cubicBezTo>
                      <a:pt x="1341" y="1696"/>
                      <a:pt x="1419" y="1726"/>
                      <a:pt x="1496" y="1726"/>
                    </a:cubicBezTo>
                    <a:cubicBezTo>
                      <a:pt x="1575" y="1726"/>
                      <a:pt x="1654" y="1694"/>
                      <a:pt x="1710" y="1630"/>
                    </a:cubicBezTo>
                    <a:lnTo>
                      <a:pt x="1718" y="1622"/>
                    </a:lnTo>
                    <a:cubicBezTo>
                      <a:pt x="1837" y="1503"/>
                      <a:pt x="1829" y="1313"/>
                      <a:pt x="1710" y="1194"/>
                    </a:cubicBezTo>
                    <a:lnTo>
                      <a:pt x="554" y="86"/>
                    </a:lnTo>
                    <a:cubicBezTo>
                      <a:pt x="497" y="28"/>
                      <a:pt x="423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4" name="Google Shape;461;p26"/>
            <p:cNvGrpSpPr/>
            <p:nvPr/>
          </p:nvGrpSpPr>
          <p:grpSpPr>
            <a:xfrm>
              <a:off x="1861560" y="3490560"/>
              <a:ext cx="468720" cy="421920"/>
              <a:chOff x="1861560" y="3490560"/>
              <a:chExt cx="468720" cy="421920"/>
            </a:xfrm>
          </p:grpSpPr>
          <p:sp>
            <p:nvSpPr>
              <p:cNvPr id="425" name="Google Shape;462;p26"/>
              <p:cNvSpPr/>
              <p:nvPr/>
            </p:nvSpPr>
            <p:spPr>
              <a:xfrm flipH="1">
                <a:off x="1861560" y="3490560"/>
                <a:ext cx="46872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012">
                    <a:moveTo>
                      <a:pt x="2784" y="1"/>
                    </a:moveTo>
                    <a:cubicBezTo>
                      <a:pt x="2108" y="1"/>
                      <a:pt x="1435" y="273"/>
                      <a:pt x="942" y="811"/>
                    </a:cubicBezTo>
                    <a:cubicBezTo>
                      <a:pt x="0" y="1825"/>
                      <a:pt x="71" y="3416"/>
                      <a:pt x="1085" y="4350"/>
                    </a:cubicBezTo>
                    <a:cubicBezTo>
                      <a:pt x="1568" y="4792"/>
                      <a:pt x="2178" y="5011"/>
                      <a:pt x="2785" y="5011"/>
                    </a:cubicBezTo>
                    <a:cubicBezTo>
                      <a:pt x="3460" y="5011"/>
                      <a:pt x="4132" y="4741"/>
                      <a:pt x="4624" y="4208"/>
                    </a:cubicBezTo>
                    <a:cubicBezTo>
                      <a:pt x="5566" y="3186"/>
                      <a:pt x="5502" y="1603"/>
                      <a:pt x="4481" y="661"/>
                    </a:cubicBezTo>
                    <a:cubicBezTo>
                      <a:pt x="3998" y="219"/>
                      <a:pt x="3390" y="1"/>
                      <a:pt x="27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463;p26"/>
              <p:cNvSpPr/>
              <p:nvPr/>
            </p:nvSpPr>
            <p:spPr>
              <a:xfrm flipH="1">
                <a:off x="1935360" y="3559320"/>
                <a:ext cx="277200" cy="26208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114">
                    <a:moveTo>
                      <a:pt x="1799" y="0"/>
                    </a:moveTo>
                    <a:cubicBezTo>
                      <a:pt x="1726" y="0"/>
                      <a:pt x="1653" y="28"/>
                      <a:pt x="1600" y="81"/>
                    </a:cubicBezTo>
                    <a:lnTo>
                      <a:pt x="729" y="992"/>
                    </a:lnTo>
                    <a:cubicBezTo>
                      <a:pt x="673" y="873"/>
                      <a:pt x="586" y="762"/>
                      <a:pt x="491" y="675"/>
                    </a:cubicBezTo>
                    <a:cubicBezTo>
                      <a:pt x="417" y="608"/>
                      <a:pt x="335" y="548"/>
                      <a:pt x="240" y="548"/>
                    </a:cubicBezTo>
                    <a:cubicBezTo>
                      <a:pt x="234" y="548"/>
                      <a:pt x="228" y="548"/>
                      <a:pt x="222" y="548"/>
                    </a:cubicBezTo>
                    <a:cubicBezTo>
                      <a:pt x="143" y="548"/>
                      <a:pt x="64" y="588"/>
                      <a:pt x="40" y="667"/>
                    </a:cubicBezTo>
                    <a:cubicBezTo>
                      <a:pt x="1" y="778"/>
                      <a:pt x="111" y="873"/>
                      <a:pt x="159" y="984"/>
                    </a:cubicBezTo>
                    <a:cubicBezTo>
                      <a:pt x="278" y="1277"/>
                      <a:pt x="214" y="1514"/>
                      <a:pt x="40" y="1776"/>
                    </a:cubicBezTo>
                    <a:lnTo>
                      <a:pt x="1441" y="3113"/>
                    </a:lnTo>
                    <a:lnTo>
                      <a:pt x="1600" y="2947"/>
                    </a:lnTo>
                    <a:cubicBezTo>
                      <a:pt x="1647" y="2900"/>
                      <a:pt x="1924" y="2923"/>
                      <a:pt x="2122" y="2710"/>
                    </a:cubicBezTo>
                    <a:lnTo>
                      <a:pt x="3183" y="1601"/>
                    </a:lnTo>
                    <a:cubicBezTo>
                      <a:pt x="3294" y="1498"/>
                      <a:pt x="3286" y="1324"/>
                      <a:pt x="3175" y="1213"/>
                    </a:cubicBezTo>
                    <a:cubicBezTo>
                      <a:pt x="3126" y="1164"/>
                      <a:pt x="3060" y="1140"/>
                      <a:pt x="2992" y="1140"/>
                    </a:cubicBezTo>
                    <a:cubicBezTo>
                      <a:pt x="2919" y="1140"/>
                      <a:pt x="2845" y="1168"/>
                      <a:pt x="2787" y="1221"/>
                    </a:cubicBezTo>
                    <a:cubicBezTo>
                      <a:pt x="2898" y="1118"/>
                      <a:pt x="2890" y="944"/>
                      <a:pt x="2779" y="833"/>
                    </a:cubicBezTo>
                    <a:cubicBezTo>
                      <a:pt x="2726" y="784"/>
                      <a:pt x="2658" y="760"/>
                      <a:pt x="2590" y="760"/>
                    </a:cubicBezTo>
                    <a:cubicBezTo>
                      <a:pt x="2517" y="760"/>
                      <a:pt x="2445" y="788"/>
                      <a:pt x="2391" y="841"/>
                    </a:cubicBezTo>
                    <a:cubicBezTo>
                      <a:pt x="2494" y="738"/>
                      <a:pt x="2494" y="564"/>
                      <a:pt x="2383" y="453"/>
                    </a:cubicBezTo>
                    <a:cubicBezTo>
                      <a:pt x="2330" y="404"/>
                      <a:pt x="2262" y="380"/>
                      <a:pt x="2195" y="380"/>
                    </a:cubicBezTo>
                    <a:cubicBezTo>
                      <a:pt x="2122" y="380"/>
                      <a:pt x="2049" y="408"/>
                      <a:pt x="1996" y="461"/>
                    </a:cubicBezTo>
                    <a:cubicBezTo>
                      <a:pt x="2098" y="358"/>
                      <a:pt x="2098" y="184"/>
                      <a:pt x="1988" y="73"/>
                    </a:cubicBezTo>
                    <a:cubicBezTo>
                      <a:pt x="1934" y="24"/>
                      <a:pt x="1866" y="0"/>
                      <a:pt x="1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Google Shape;464;p26"/>
              <p:cNvSpPr/>
              <p:nvPr/>
            </p:nvSpPr>
            <p:spPr>
              <a:xfrm flipH="1">
                <a:off x="2076840" y="3694680"/>
                <a:ext cx="176400" cy="16668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984">
                    <a:moveTo>
                      <a:pt x="397" y="0"/>
                    </a:moveTo>
                    <a:cubicBezTo>
                      <a:pt x="318" y="0"/>
                      <a:pt x="239" y="30"/>
                      <a:pt x="183" y="90"/>
                    </a:cubicBezTo>
                    <a:lnTo>
                      <a:pt x="119" y="162"/>
                    </a:lnTo>
                    <a:cubicBezTo>
                      <a:pt x="1" y="280"/>
                      <a:pt x="1" y="478"/>
                      <a:pt x="127" y="589"/>
                    </a:cubicBezTo>
                    <a:lnTo>
                      <a:pt x="1489" y="1895"/>
                    </a:lnTo>
                    <a:cubicBezTo>
                      <a:pt x="1547" y="1954"/>
                      <a:pt x="1625" y="1983"/>
                      <a:pt x="1702" y="1983"/>
                    </a:cubicBezTo>
                    <a:cubicBezTo>
                      <a:pt x="1781" y="1983"/>
                      <a:pt x="1860" y="1952"/>
                      <a:pt x="1916" y="1887"/>
                    </a:cubicBezTo>
                    <a:lnTo>
                      <a:pt x="1980" y="1824"/>
                    </a:lnTo>
                    <a:cubicBezTo>
                      <a:pt x="2099" y="1697"/>
                      <a:pt x="2099" y="1507"/>
                      <a:pt x="1972" y="1389"/>
                    </a:cubicBezTo>
                    <a:lnTo>
                      <a:pt x="610" y="82"/>
                    </a:lnTo>
                    <a:cubicBezTo>
                      <a:pt x="552" y="28"/>
                      <a:pt x="474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8" name="Google Shape;465;p26"/>
            <p:cNvGrpSpPr/>
            <p:nvPr/>
          </p:nvGrpSpPr>
          <p:grpSpPr>
            <a:xfrm>
              <a:off x="1383480" y="1960920"/>
              <a:ext cx="581400" cy="543240"/>
              <a:chOff x="1383480" y="1960920"/>
              <a:chExt cx="581400" cy="543240"/>
            </a:xfrm>
          </p:grpSpPr>
          <p:sp>
            <p:nvSpPr>
              <p:cNvPr id="429" name="Google Shape;466;p26"/>
              <p:cNvSpPr/>
              <p:nvPr/>
            </p:nvSpPr>
            <p:spPr>
              <a:xfrm flipH="1">
                <a:off x="1383120" y="1960920"/>
                <a:ext cx="581400" cy="54324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0" name="Google Shape;467;p26"/>
              <p:cNvSpPr/>
              <p:nvPr/>
            </p:nvSpPr>
            <p:spPr>
              <a:xfrm flipH="1">
                <a:off x="1489680" y="2048040"/>
                <a:ext cx="3085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1" name="Google Shape;468;p26"/>
              <p:cNvSpPr/>
              <p:nvPr/>
            </p:nvSpPr>
            <p:spPr>
              <a:xfrm flipH="1">
                <a:off x="1747440" y="2077920"/>
                <a:ext cx="116280" cy="27216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2" name="Google Shape;469;p26"/>
            <p:cNvGrpSpPr/>
            <p:nvPr/>
          </p:nvGrpSpPr>
          <p:grpSpPr>
            <a:xfrm>
              <a:off x="2565000" y="441360"/>
              <a:ext cx="768960" cy="674280"/>
              <a:chOff x="2565000" y="441360"/>
              <a:chExt cx="768960" cy="674280"/>
            </a:xfrm>
          </p:grpSpPr>
          <p:sp>
            <p:nvSpPr>
              <p:cNvPr id="433" name="Google Shape;470;p26"/>
              <p:cNvSpPr/>
              <p:nvPr/>
            </p:nvSpPr>
            <p:spPr>
              <a:xfrm flipH="1">
                <a:off x="2565000" y="441360"/>
                <a:ext cx="768960" cy="67428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Google Shape;471;p26"/>
              <p:cNvSpPr/>
              <p:nvPr/>
            </p:nvSpPr>
            <p:spPr>
              <a:xfrm flipH="1">
                <a:off x="2702160" y="70740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Google Shape;472;p26"/>
              <p:cNvSpPr/>
              <p:nvPr/>
            </p:nvSpPr>
            <p:spPr>
              <a:xfrm flipH="1">
                <a:off x="2731680" y="80568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Google Shape;473;p26"/>
              <p:cNvSpPr/>
              <p:nvPr/>
            </p:nvSpPr>
            <p:spPr>
              <a:xfrm flipH="1">
                <a:off x="3039840" y="64152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Google Shape;474;p26"/>
              <p:cNvSpPr/>
              <p:nvPr/>
            </p:nvSpPr>
            <p:spPr>
              <a:xfrm flipH="1">
                <a:off x="2752560" y="49752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38" name="Google Shape;475;p26"/>
            <p:cNvSpPr/>
            <p:nvPr/>
          </p:nvSpPr>
          <p:spPr>
            <a:xfrm flipH="1">
              <a:off x="2083320" y="289440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700;p36"/>
          <p:cNvSpPr txBox="1"/>
          <p:nvPr/>
        </p:nvSpPr>
        <p:spPr>
          <a:xfrm>
            <a:off x="1218960" y="2402640"/>
            <a:ext cx="6705720" cy="10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800" b="1" strike="noStrike" spc="-1">
                <a:solidFill>
                  <a:srgbClr val="191919"/>
                </a:solidFill>
                <a:latin typeface="Poppins"/>
                <a:ea typeface="Poppins"/>
              </a:rPr>
              <a:t>Vernachlässigung von Android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583;p32"/>
          <p:cNvSpPr txBox="1"/>
          <p:nvPr/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2800" b="1" strike="noStrike" spc="-1">
                <a:solidFill>
                  <a:srgbClr val="191919"/>
                </a:solidFill>
                <a:latin typeface="Poppins"/>
                <a:ea typeface="Poppins"/>
              </a:rPr>
              <a:t>Vernachlässigung von Android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Google Shape;584;p32"/>
          <p:cNvSpPr txBox="1"/>
          <p:nvPr/>
        </p:nvSpPr>
        <p:spPr>
          <a:xfrm>
            <a:off x="851040" y="1665000"/>
            <a:ext cx="2175120" cy="50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191919"/>
                </a:solidFill>
                <a:latin typeface="Poppins"/>
                <a:ea typeface="Poppins"/>
              </a:rPr>
              <a:t>Problematik: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677" name="Google Shape;585;p32"/>
          <p:cNvSpPr txBox="1"/>
          <p:nvPr/>
        </p:nvSpPr>
        <p:spPr>
          <a:xfrm>
            <a:off x="4834080" y="1665000"/>
            <a:ext cx="2175120" cy="50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678" name="Google Shape;586;p32"/>
          <p:cNvSpPr txBox="1"/>
          <p:nvPr/>
        </p:nvSpPr>
        <p:spPr>
          <a:xfrm>
            <a:off x="851040" y="2104560"/>
            <a:ext cx="2262240" cy="2017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Alle Teammitglieder sind IOS-Nutzer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Entwicklung fokussiert sich auf IOS 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Unterbewusste Vernachlässigung von Android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Niemand simuliert die App auf Android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679" name="Google Shape;587;p32"/>
          <p:cNvSpPr txBox="1"/>
          <p:nvPr/>
        </p:nvSpPr>
        <p:spPr>
          <a:xfrm>
            <a:off x="4834080" y="2104560"/>
            <a:ext cx="2175120" cy="1501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- In den Sync-Meetings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wird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die App auf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beiden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Betriebssystemen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getestet</a:t>
            </a:r>
            <a:endParaRPr lang="de-DE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-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Regelmäßiges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testen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auch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auf </a:t>
            </a:r>
            <a:r>
              <a:rPr lang="en" sz="1200" spc="-1" dirty="0" err="1">
                <a:solidFill>
                  <a:srgbClr val="191919"/>
                </a:solidFill>
                <a:latin typeface="Baloo 2"/>
                <a:ea typeface="Baloo 2"/>
              </a:rPr>
              <a:t>E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ndgeräten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beider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Betriebssysteme</a:t>
            </a:r>
            <a:endParaRPr lang="de-DE" sz="12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534;p30"/>
          <p:cNvSpPr/>
          <p:nvPr/>
        </p:nvSpPr>
        <p:spPr>
          <a:xfrm rot="10800000">
            <a:off x="-122400" y="3512520"/>
            <a:ext cx="4758480" cy="16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91919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Google Shape;535;p30"/>
          <p:cNvSpPr txBox="1"/>
          <p:nvPr/>
        </p:nvSpPr>
        <p:spPr>
          <a:xfrm>
            <a:off x="1199880" y="1991520"/>
            <a:ext cx="6743880" cy="1803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800" b="1" strike="noStrike" spc="-1">
                <a:solidFill>
                  <a:srgbClr val="191919"/>
                </a:solidFill>
                <a:latin typeface="Poppins"/>
                <a:ea typeface="Poppins"/>
              </a:rPr>
              <a:t>Risikomanagement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1" name="Google Shape;538;p30"/>
          <p:cNvGrpSpPr/>
          <p:nvPr/>
        </p:nvGrpSpPr>
        <p:grpSpPr>
          <a:xfrm>
            <a:off x="323640" y="328320"/>
            <a:ext cx="777960" cy="726840"/>
            <a:chOff x="323640" y="328320"/>
            <a:chExt cx="777960" cy="726840"/>
          </a:xfrm>
        </p:grpSpPr>
        <p:sp>
          <p:nvSpPr>
            <p:cNvPr id="442" name="Google Shape;539;p30"/>
            <p:cNvSpPr/>
            <p:nvPr/>
          </p:nvSpPr>
          <p:spPr>
            <a:xfrm flipH="1">
              <a:off x="323280" y="328320"/>
              <a:ext cx="777960" cy="726840"/>
            </a:xfrm>
            <a:custGeom>
              <a:avLst/>
              <a:gdLst/>
              <a:ahLst/>
              <a:cxnLst/>
              <a:rect l="l" t="t" r="r" b="b"/>
              <a:pathLst>
                <a:path w="6905" h="6451">
                  <a:moveTo>
                    <a:pt x="3442" y="1"/>
                  </a:moveTo>
                  <a:cubicBezTo>
                    <a:pt x="1874" y="1"/>
                    <a:pt x="499" y="1148"/>
                    <a:pt x="262" y="2752"/>
                  </a:cubicBezTo>
                  <a:cubicBezTo>
                    <a:pt x="1" y="4517"/>
                    <a:pt x="1220" y="6156"/>
                    <a:pt x="2977" y="6417"/>
                  </a:cubicBezTo>
                  <a:cubicBezTo>
                    <a:pt x="3134" y="6440"/>
                    <a:pt x="3290" y="6451"/>
                    <a:pt x="3445" y="6451"/>
                  </a:cubicBezTo>
                  <a:cubicBezTo>
                    <a:pt x="5023" y="6451"/>
                    <a:pt x="6405" y="5302"/>
                    <a:pt x="6643" y="3694"/>
                  </a:cubicBezTo>
                  <a:cubicBezTo>
                    <a:pt x="6904" y="1928"/>
                    <a:pt x="5685" y="290"/>
                    <a:pt x="3919" y="36"/>
                  </a:cubicBezTo>
                  <a:cubicBezTo>
                    <a:pt x="3759" y="12"/>
                    <a:pt x="3599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Google Shape;540;p30"/>
            <p:cNvSpPr/>
            <p:nvPr/>
          </p:nvSpPr>
          <p:spPr>
            <a:xfrm flipH="1">
              <a:off x="466200" y="444960"/>
              <a:ext cx="412920" cy="455400"/>
            </a:xfrm>
            <a:custGeom>
              <a:avLst/>
              <a:gdLst/>
              <a:ahLst/>
              <a:cxnLst/>
              <a:rect l="l" t="t" r="r" b="b"/>
              <a:pathLst>
                <a:path w="3667" h="4042">
                  <a:moveTo>
                    <a:pt x="1643" y="1"/>
                  </a:moveTo>
                  <a:cubicBezTo>
                    <a:pt x="1626" y="1"/>
                    <a:pt x="1609" y="3"/>
                    <a:pt x="1592" y="7"/>
                  </a:cubicBezTo>
                  <a:cubicBezTo>
                    <a:pt x="1442" y="46"/>
                    <a:pt x="1426" y="236"/>
                    <a:pt x="1339" y="363"/>
                  </a:cubicBezTo>
                  <a:cubicBezTo>
                    <a:pt x="1117" y="703"/>
                    <a:pt x="824" y="806"/>
                    <a:pt x="413" y="806"/>
                  </a:cubicBezTo>
                  <a:lnTo>
                    <a:pt x="1" y="3268"/>
                  </a:lnTo>
                  <a:lnTo>
                    <a:pt x="302" y="3316"/>
                  </a:lnTo>
                  <a:cubicBezTo>
                    <a:pt x="373" y="3332"/>
                    <a:pt x="547" y="3648"/>
                    <a:pt x="927" y="3712"/>
                  </a:cubicBezTo>
                  <a:lnTo>
                    <a:pt x="2875" y="4036"/>
                  </a:lnTo>
                  <a:cubicBezTo>
                    <a:pt x="2894" y="4040"/>
                    <a:pt x="2914" y="4041"/>
                    <a:pt x="2933" y="4041"/>
                  </a:cubicBezTo>
                  <a:cubicBezTo>
                    <a:pt x="3101" y="4041"/>
                    <a:pt x="3250" y="3921"/>
                    <a:pt x="3278" y="3743"/>
                  </a:cubicBezTo>
                  <a:cubicBezTo>
                    <a:pt x="3310" y="3553"/>
                    <a:pt x="3184" y="3371"/>
                    <a:pt x="2986" y="3340"/>
                  </a:cubicBezTo>
                  <a:lnTo>
                    <a:pt x="2986" y="3340"/>
                  </a:lnTo>
                  <a:cubicBezTo>
                    <a:pt x="3006" y="3343"/>
                    <a:pt x="3026" y="3345"/>
                    <a:pt x="3046" y="3345"/>
                  </a:cubicBezTo>
                  <a:cubicBezTo>
                    <a:pt x="3219" y="3345"/>
                    <a:pt x="3369" y="3224"/>
                    <a:pt x="3397" y="3047"/>
                  </a:cubicBezTo>
                  <a:cubicBezTo>
                    <a:pt x="3429" y="2857"/>
                    <a:pt x="3302" y="2675"/>
                    <a:pt x="3104" y="2643"/>
                  </a:cubicBezTo>
                  <a:lnTo>
                    <a:pt x="3104" y="2643"/>
                  </a:lnTo>
                  <a:cubicBezTo>
                    <a:pt x="3125" y="2646"/>
                    <a:pt x="3145" y="2648"/>
                    <a:pt x="3165" y="2648"/>
                  </a:cubicBezTo>
                  <a:cubicBezTo>
                    <a:pt x="3338" y="2648"/>
                    <a:pt x="3488" y="2528"/>
                    <a:pt x="3516" y="2350"/>
                  </a:cubicBezTo>
                  <a:cubicBezTo>
                    <a:pt x="3548" y="2160"/>
                    <a:pt x="3413" y="1978"/>
                    <a:pt x="3223" y="1946"/>
                  </a:cubicBezTo>
                  <a:lnTo>
                    <a:pt x="3223" y="1946"/>
                  </a:lnTo>
                  <a:cubicBezTo>
                    <a:pt x="3242" y="1949"/>
                    <a:pt x="3260" y="1951"/>
                    <a:pt x="3279" y="1951"/>
                  </a:cubicBezTo>
                  <a:cubicBezTo>
                    <a:pt x="3447" y="1951"/>
                    <a:pt x="3598" y="1825"/>
                    <a:pt x="3627" y="1653"/>
                  </a:cubicBezTo>
                  <a:cubicBezTo>
                    <a:pt x="3666" y="1463"/>
                    <a:pt x="3532" y="1281"/>
                    <a:pt x="3342" y="1250"/>
                  </a:cubicBezTo>
                  <a:lnTo>
                    <a:pt x="1751" y="981"/>
                  </a:lnTo>
                  <a:cubicBezTo>
                    <a:pt x="1830" y="830"/>
                    <a:pt x="1885" y="664"/>
                    <a:pt x="1909" y="498"/>
                  </a:cubicBezTo>
                  <a:cubicBezTo>
                    <a:pt x="1925" y="363"/>
                    <a:pt x="1925" y="221"/>
                    <a:pt x="1846" y="110"/>
                  </a:cubicBezTo>
                  <a:cubicBezTo>
                    <a:pt x="1800" y="44"/>
                    <a:pt x="1722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Google Shape;541;p30"/>
            <p:cNvSpPr/>
            <p:nvPr/>
          </p:nvSpPr>
          <p:spPr>
            <a:xfrm flipH="1">
              <a:off x="810720" y="484560"/>
              <a:ext cx="155880" cy="363960"/>
            </a:xfrm>
            <a:custGeom>
              <a:avLst/>
              <a:gdLst/>
              <a:ahLst/>
              <a:cxnLst/>
              <a:rect l="l" t="t" r="r" b="b"/>
              <a:pathLst>
                <a:path w="1386" h="3232">
                  <a:moveTo>
                    <a:pt x="771" y="1"/>
                  </a:moveTo>
                  <a:cubicBezTo>
                    <a:pt x="622" y="1"/>
                    <a:pt x="489" y="106"/>
                    <a:pt x="467" y="257"/>
                  </a:cubicBezTo>
                  <a:lnTo>
                    <a:pt x="32" y="2822"/>
                  </a:lnTo>
                  <a:cubicBezTo>
                    <a:pt x="0" y="2989"/>
                    <a:pt x="119" y="3147"/>
                    <a:pt x="285" y="3179"/>
                  </a:cubicBezTo>
                  <a:lnTo>
                    <a:pt x="570" y="3226"/>
                  </a:lnTo>
                  <a:cubicBezTo>
                    <a:pt x="588" y="3230"/>
                    <a:pt x="606" y="3231"/>
                    <a:pt x="624" y="3231"/>
                  </a:cubicBezTo>
                  <a:cubicBezTo>
                    <a:pt x="769" y="3231"/>
                    <a:pt x="897" y="3121"/>
                    <a:pt x="918" y="2973"/>
                  </a:cubicBezTo>
                  <a:lnTo>
                    <a:pt x="1354" y="408"/>
                  </a:lnTo>
                  <a:cubicBezTo>
                    <a:pt x="1386" y="242"/>
                    <a:pt x="1267" y="83"/>
                    <a:pt x="1101" y="60"/>
                  </a:cubicBezTo>
                  <a:lnTo>
                    <a:pt x="816" y="4"/>
                  </a:lnTo>
                  <a:cubicBezTo>
                    <a:pt x="800" y="2"/>
                    <a:pt x="785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45" name="Bildplatzhalter 2"/>
          <p:cNvPicPr/>
          <p:nvPr/>
        </p:nvPicPr>
        <p:blipFill>
          <a:blip/>
          <a:stretch/>
        </p:blipFill>
        <p:spPr>
          <a:xfrm>
            <a:off x="713160" y="3305880"/>
            <a:ext cx="1405440" cy="129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700;p36"/>
          <p:cNvSpPr txBox="1"/>
          <p:nvPr/>
        </p:nvSpPr>
        <p:spPr>
          <a:xfrm>
            <a:off x="718560" y="1683360"/>
            <a:ext cx="7141320" cy="20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600" b="1" strike="noStrike" spc="-1">
                <a:solidFill>
                  <a:srgbClr val="191919"/>
                </a:solidFill>
                <a:latin typeface="Poppins"/>
                <a:ea typeface="Poppins"/>
              </a:rPr>
              <a:t>Neue Technologien</a:t>
            </a:r>
            <a:endParaRPr lang="de-DE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516;p29"/>
          <p:cNvSpPr txBox="1"/>
          <p:nvPr/>
        </p:nvSpPr>
        <p:spPr>
          <a:xfrm>
            <a:off x="713160" y="1136160"/>
            <a:ext cx="3415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5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517;p29"/>
          <p:cNvSpPr txBox="1"/>
          <p:nvPr/>
        </p:nvSpPr>
        <p:spPr>
          <a:xfrm>
            <a:off x="713160" y="1708560"/>
            <a:ext cx="432684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Mobile Endgeräte</a:t>
            </a:r>
            <a:endParaRPr lang="de-DE" sz="14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Unbekannte Frameworks</a:t>
            </a:r>
            <a:endParaRPr lang="de-DE" sz="1400" b="0" strike="noStrike" spc="-1" dirty="0">
              <a:latin typeface="Arial"/>
            </a:endParaRPr>
          </a:p>
        </p:txBody>
      </p:sp>
      <p:pic>
        <p:nvPicPr>
          <p:cNvPr id="449" name="Google Shape;518;p29"/>
          <p:cNvPicPr/>
          <p:nvPr/>
        </p:nvPicPr>
        <p:blipFill>
          <a:blip/>
          <a:srcRect l="22007" r="32296"/>
          <a:stretch/>
        </p:blipFill>
        <p:spPr>
          <a:xfrm>
            <a:off x="5643720" y="539640"/>
            <a:ext cx="2786760" cy="4064040"/>
          </a:xfrm>
          <a:prstGeom prst="rect">
            <a:avLst/>
          </a:prstGeom>
          <a:ln w="0">
            <a:noFill/>
          </a:ln>
        </p:spPr>
      </p:pic>
      <p:grpSp>
        <p:nvGrpSpPr>
          <p:cNvPr id="450" name="Google Shape;519;p29"/>
          <p:cNvGrpSpPr/>
          <p:nvPr/>
        </p:nvGrpSpPr>
        <p:grpSpPr>
          <a:xfrm>
            <a:off x="8026560" y="202320"/>
            <a:ext cx="807840" cy="4690440"/>
            <a:chOff x="8026560" y="202320"/>
            <a:chExt cx="807840" cy="4690440"/>
          </a:xfrm>
        </p:grpSpPr>
        <p:grpSp>
          <p:nvGrpSpPr>
            <p:cNvPr id="451" name="Google Shape;520;p29"/>
            <p:cNvGrpSpPr/>
            <p:nvPr/>
          </p:nvGrpSpPr>
          <p:grpSpPr>
            <a:xfrm>
              <a:off x="8026560" y="4138200"/>
              <a:ext cx="807840" cy="754560"/>
              <a:chOff x="8026560" y="4138200"/>
              <a:chExt cx="807840" cy="754560"/>
            </a:xfrm>
          </p:grpSpPr>
          <p:sp>
            <p:nvSpPr>
              <p:cNvPr id="452" name="Google Shape;521;p29"/>
              <p:cNvSpPr/>
              <p:nvPr/>
            </p:nvSpPr>
            <p:spPr>
              <a:xfrm flipH="1">
                <a:off x="8026560" y="4138200"/>
                <a:ext cx="8078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Google Shape;522;p29"/>
              <p:cNvSpPr/>
              <p:nvPr/>
            </p:nvSpPr>
            <p:spPr>
              <a:xfrm flipH="1">
                <a:off x="8174160" y="4259160"/>
                <a:ext cx="4287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Google Shape;523;p29"/>
              <p:cNvSpPr/>
              <p:nvPr/>
            </p:nvSpPr>
            <p:spPr>
              <a:xfrm flipH="1">
                <a:off x="8532720" y="4300200"/>
                <a:ext cx="162000" cy="37800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5" name="Google Shape;524;p29"/>
            <p:cNvGrpSpPr/>
            <p:nvPr/>
          </p:nvGrpSpPr>
          <p:grpSpPr>
            <a:xfrm>
              <a:off x="8046000" y="202320"/>
              <a:ext cx="768960" cy="674280"/>
              <a:chOff x="8046000" y="202320"/>
              <a:chExt cx="768960" cy="674280"/>
            </a:xfrm>
          </p:grpSpPr>
          <p:sp>
            <p:nvSpPr>
              <p:cNvPr id="456" name="Google Shape;525;p29"/>
              <p:cNvSpPr/>
              <p:nvPr/>
            </p:nvSpPr>
            <p:spPr>
              <a:xfrm flipH="1">
                <a:off x="8046000" y="202320"/>
                <a:ext cx="768960" cy="67428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Google Shape;526;p29"/>
              <p:cNvSpPr/>
              <p:nvPr/>
            </p:nvSpPr>
            <p:spPr>
              <a:xfrm flipH="1">
                <a:off x="8183520" y="46836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Google Shape;527;p29"/>
              <p:cNvSpPr/>
              <p:nvPr/>
            </p:nvSpPr>
            <p:spPr>
              <a:xfrm flipH="1">
                <a:off x="8213040" y="56664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Google Shape;528;p29"/>
              <p:cNvSpPr/>
              <p:nvPr/>
            </p:nvSpPr>
            <p:spPr>
              <a:xfrm flipH="1">
                <a:off x="8521200" y="40248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Google Shape;529;p29"/>
              <p:cNvSpPr/>
              <p:nvPr/>
            </p:nvSpPr>
            <p:spPr>
              <a:xfrm flipH="1">
                <a:off x="8233560" y="25812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61" name="Google Shape;516;p29"/>
          <p:cNvSpPr/>
          <p:nvPr/>
        </p:nvSpPr>
        <p:spPr>
          <a:xfrm>
            <a:off x="713160" y="2571840"/>
            <a:ext cx="335052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500" b="1" strike="noStrike" spc="-1" dirty="0" err="1">
                <a:solidFill>
                  <a:srgbClr val="191919"/>
                </a:solidFill>
                <a:latin typeface="Poppins"/>
                <a:ea typeface="Poppins"/>
              </a:rPr>
              <a:t>Prevention</a:t>
            </a:r>
            <a:r>
              <a:rPr lang="de-DE" sz="2500" b="1" strike="noStrike" spc="-1" dirty="0">
                <a:solidFill>
                  <a:srgbClr val="191919"/>
                </a:solidFill>
                <a:latin typeface="Poppins"/>
                <a:ea typeface="Poppins"/>
              </a:rPr>
              <a:t>:</a:t>
            </a:r>
            <a:endParaRPr lang="de-DE" sz="2500" b="0" strike="noStrike" spc="-1" dirty="0">
              <a:latin typeface="Arial"/>
            </a:endParaRPr>
          </a:p>
        </p:txBody>
      </p:sp>
      <p:sp>
        <p:nvSpPr>
          <p:cNvPr id="462" name="Google Shape;517;p29"/>
          <p:cNvSpPr/>
          <p:nvPr/>
        </p:nvSpPr>
        <p:spPr>
          <a:xfrm>
            <a:off x="713520" y="3144600"/>
            <a:ext cx="4326480" cy="119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Native gewählt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=&gt; </a:t>
            </a:r>
            <a:r>
              <a:rPr lang="de-DE" sz="1400" spc="-1" dirty="0">
                <a:solidFill>
                  <a:srgbClr val="191919"/>
                </a:solidFill>
                <a:latin typeface="Baloo 2"/>
                <a:ea typeface="Baloo 2"/>
              </a:rPr>
              <a:t>E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ntwicklungsworkflow ähnelt dem von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=&gt; Übergang zu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Native somit einfacher</a:t>
            </a:r>
            <a:endParaRPr lang="de-DE" sz="14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  <a:tabLst>
                <a:tab pos="0" algn="l"/>
              </a:tabLst>
            </a:pPr>
            <a:r>
              <a:rPr lang="de-DE" sz="1400" spc="-1" dirty="0">
                <a:solidFill>
                  <a:srgbClr val="191919"/>
                </a:solidFill>
                <a:latin typeface="Baloo 2"/>
              </a:rPr>
              <a:t>Einplanen von Puffern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700;p36"/>
          <p:cNvSpPr txBox="1"/>
          <p:nvPr/>
        </p:nvSpPr>
        <p:spPr>
          <a:xfrm>
            <a:off x="1218960" y="2402640"/>
            <a:ext cx="6705720" cy="10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Kommunikation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Untertitel 2"/>
          <p:cNvSpPr txBox="1"/>
          <p:nvPr/>
        </p:nvSpPr>
        <p:spPr>
          <a:xfrm>
            <a:off x="1284120" y="2916000"/>
            <a:ext cx="6575760" cy="496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625;p35"/>
          <p:cNvSpPr txBox="1"/>
          <p:nvPr/>
        </p:nvSpPr>
        <p:spPr>
          <a:xfrm>
            <a:off x="-264240" y="789480"/>
            <a:ext cx="4709520" cy="198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Google Shape;628;p35"/>
          <p:cNvSpPr txBox="1"/>
          <p:nvPr/>
        </p:nvSpPr>
        <p:spPr>
          <a:xfrm>
            <a:off x="4853160" y="9540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629;p35"/>
          <p:cNvSpPr txBox="1"/>
          <p:nvPr/>
        </p:nvSpPr>
        <p:spPr>
          <a:xfrm>
            <a:off x="4853160" y="1821600"/>
            <a:ext cx="3492360" cy="35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grpSp>
        <p:nvGrpSpPr>
          <p:cNvPr id="468" name="Google Shape;630;p35"/>
          <p:cNvGrpSpPr/>
          <p:nvPr/>
        </p:nvGrpSpPr>
        <p:grpSpPr>
          <a:xfrm>
            <a:off x="-273240" y="2843280"/>
            <a:ext cx="9690120" cy="2849400"/>
            <a:chOff x="-273240" y="2843280"/>
            <a:chExt cx="9690120" cy="2849400"/>
          </a:xfrm>
        </p:grpSpPr>
        <p:grpSp>
          <p:nvGrpSpPr>
            <p:cNvPr id="469" name="Google Shape;631;p35"/>
            <p:cNvGrpSpPr/>
            <p:nvPr/>
          </p:nvGrpSpPr>
          <p:grpSpPr>
            <a:xfrm>
              <a:off x="7423560" y="2843280"/>
              <a:ext cx="1993320" cy="2628000"/>
              <a:chOff x="7423560" y="2843280"/>
              <a:chExt cx="1993320" cy="2628000"/>
            </a:xfrm>
          </p:grpSpPr>
          <p:sp>
            <p:nvSpPr>
              <p:cNvPr id="470" name="Google Shape;632;p35"/>
              <p:cNvSpPr/>
              <p:nvPr/>
            </p:nvSpPr>
            <p:spPr>
              <a:xfrm rot="10800000" flipH="1">
                <a:off x="7614720" y="3006000"/>
                <a:ext cx="180000" cy="641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633;p35"/>
              <p:cNvSpPr/>
              <p:nvPr/>
            </p:nvSpPr>
            <p:spPr>
              <a:xfrm>
                <a:off x="7814880" y="3039480"/>
                <a:ext cx="77472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Google Shape;634;p35"/>
              <p:cNvSpPr/>
              <p:nvPr/>
            </p:nvSpPr>
            <p:spPr>
              <a:xfrm>
                <a:off x="8596440" y="3426840"/>
                <a:ext cx="59760" cy="152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Google Shape;635;p35"/>
              <p:cNvSpPr/>
              <p:nvPr/>
            </p:nvSpPr>
            <p:spPr>
              <a:xfrm>
                <a:off x="7634520" y="3654000"/>
                <a:ext cx="1061640" cy="1282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74" name="Google Shape;636;p35"/>
              <p:cNvGrpSpPr/>
              <p:nvPr/>
            </p:nvGrpSpPr>
            <p:grpSpPr>
              <a:xfrm>
                <a:off x="7482960" y="3682440"/>
                <a:ext cx="1933920" cy="1788840"/>
                <a:chOff x="7482960" y="3682440"/>
                <a:chExt cx="1933920" cy="1788840"/>
              </a:xfrm>
            </p:grpSpPr>
            <p:sp>
              <p:nvSpPr>
                <p:cNvPr id="475" name="Google Shape;637;p35"/>
                <p:cNvSpPr/>
                <p:nvPr/>
              </p:nvSpPr>
              <p:spPr>
                <a:xfrm flipH="1">
                  <a:off x="7493400" y="3757680"/>
                  <a:ext cx="1910520" cy="17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8" h="38187">
                      <a:moveTo>
                        <a:pt x="20250" y="0"/>
                      </a:moveTo>
                      <a:cubicBezTo>
                        <a:pt x="19440" y="0"/>
                        <a:pt x="18614" y="398"/>
                        <a:pt x="18233" y="1019"/>
                      </a:cubicBezTo>
                      <a:lnTo>
                        <a:pt x="9" y="29694"/>
                      </a:lnTo>
                      <a:cubicBezTo>
                        <a:pt x="9" y="29694"/>
                        <a:pt x="1" y="31174"/>
                        <a:pt x="9" y="31404"/>
                      </a:cubicBezTo>
                      <a:cubicBezTo>
                        <a:pt x="25" y="31934"/>
                        <a:pt x="420" y="32393"/>
                        <a:pt x="1093" y="32576"/>
                      </a:cubicBezTo>
                      <a:lnTo>
                        <a:pt x="21725" y="38109"/>
                      </a:lnTo>
                      <a:cubicBezTo>
                        <a:pt x="21917" y="38162"/>
                        <a:pt x="22118" y="38186"/>
                        <a:pt x="22319" y="38186"/>
                      </a:cubicBezTo>
                      <a:cubicBezTo>
                        <a:pt x="23127" y="38186"/>
                        <a:pt x="23949" y="37788"/>
                        <a:pt x="24329" y="37167"/>
                      </a:cubicBezTo>
                      <a:lnTo>
                        <a:pt x="42356" y="7487"/>
                      </a:lnTo>
                      <a:cubicBezTo>
                        <a:pt x="42522" y="7226"/>
                        <a:pt x="42578" y="6949"/>
                        <a:pt x="42554" y="6696"/>
                      </a:cubicBezTo>
                      <a:cubicBezTo>
                        <a:pt x="42490" y="6205"/>
                        <a:pt x="42562" y="5199"/>
                        <a:pt x="42562" y="5199"/>
                      </a:cubicBezTo>
                      <a:lnTo>
                        <a:pt x="20846" y="77"/>
                      </a:lnTo>
                      <a:cubicBezTo>
                        <a:pt x="20653" y="25"/>
                        <a:pt x="20452" y="0"/>
                        <a:pt x="20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6" name="Google Shape;638;p35"/>
                <p:cNvSpPr/>
                <p:nvPr/>
              </p:nvSpPr>
              <p:spPr>
                <a:xfrm flipH="1">
                  <a:off x="7482960" y="3682440"/>
                  <a:ext cx="1933920" cy="171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00" h="38184">
                      <a:moveTo>
                        <a:pt x="20526" y="0"/>
                      </a:moveTo>
                      <a:cubicBezTo>
                        <a:pt x="19714" y="0"/>
                        <a:pt x="18884" y="393"/>
                        <a:pt x="18502" y="1016"/>
                      </a:cubicBezTo>
                      <a:lnTo>
                        <a:pt x="476" y="30696"/>
                      </a:lnTo>
                      <a:cubicBezTo>
                        <a:pt x="1" y="31472"/>
                        <a:pt x="397" y="32319"/>
                        <a:pt x="1362" y="32572"/>
                      </a:cubicBezTo>
                      <a:lnTo>
                        <a:pt x="21994" y="38106"/>
                      </a:lnTo>
                      <a:cubicBezTo>
                        <a:pt x="22188" y="38159"/>
                        <a:pt x="22390" y="38184"/>
                        <a:pt x="22594" y="38184"/>
                      </a:cubicBezTo>
                      <a:cubicBezTo>
                        <a:pt x="23400" y="38184"/>
                        <a:pt x="24219" y="37790"/>
                        <a:pt x="24598" y="37164"/>
                      </a:cubicBezTo>
                      <a:lnTo>
                        <a:pt x="42625" y="7492"/>
                      </a:lnTo>
                      <a:cubicBezTo>
                        <a:pt x="43100" y="6708"/>
                        <a:pt x="42704" y="5869"/>
                        <a:pt x="41738" y="5608"/>
                      </a:cubicBezTo>
                      <a:lnTo>
                        <a:pt x="21115" y="74"/>
                      </a:lnTo>
                      <a:cubicBezTo>
                        <a:pt x="20924" y="24"/>
                        <a:pt x="20726" y="0"/>
                        <a:pt x="20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7" name="Google Shape;639;p35"/>
                <p:cNvSpPr/>
                <p:nvPr/>
              </p:nvSpPr>
              <p:spPr>
                <a:xfrm flipH="1">
                  <a:off x="7498080" y="4015440"/>
                  <a:ext cx="1908360" cy="13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30892">
                      <a:moveTo>
                        <a:pt x="42300" y="1"/>
                      </a:moveTo>
                      <a:lnTo>
                        <a:pt x="24273" y="29673"/>
                      </a:lnTo>
                      <a:cubicBezTo>
                        <a:pt x="23919" y="30261"/>
                        <a:pt x="23140" y="30632"/>
                        <a:pt x="22377" y="30632"/>
                      </a:cubicBezTo>
                      <a:cubicBezTo>
                        <a:pt x="22185" y="30632"/>
                        <a:pt x="21994" y="30609"/>
                        <a:pt x="21811" y="30559"/>
                      </a:cubicBezTo>
                      <a:lnTo>
                        <a:pt x="1188" y="25026"/>
                      </a:lnTo>
                      <a:cubicBezTo>
                        <a:pt x="721" y="24907"/>
                        <a:pt x="380" y="24630"/>
                        <a:pt x="246" y="24266"/>
                      </a:cubicBezTo>
                      <a:lnTo>
                        <a:pt x="0" y="24361"/>
                      </a:lnTo>
                      <a:cubicBezTo>
                        <a:pt x="159" y="24796"/>
                        <a:pt x="570" y="25136"/>
                        <a:pt x="1117" y="25287"/>
                      </a:cubicBezTo>
                      <a:lnTo>
                        <a:pt x="21740" y="30813"/>
                      </a:lnTo>
                      <a:cubicBezTo>
                        <a:pt x="21946" y="30868"/>
                        <a:pt x="22152" y="30892"/>
                        <a:pt x="22365" y="30892"/>
                      </a:cubicBezTo>
                      <a:cubicBezTo>
                        <a:pt x="23220" y="30892"/>
                        <a:pt x="24091" y="30472"/>
                        <a:pt x="24495" y="29815"/>
                      </a:cubicBezTo>
                      <a:lnTo>
                        <a:pt x="42530" y="135"/>
                      </a:lnTo>
                      <a:lnTo>
                        <a:pt x="42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8" name="Google Shape;640;p35"/>
                <p:cNvSpPr/>
                <p:nvPr/>
              </p:nvSpPr>
              <p:spPr>
                <a:xfrm flipH="1">
                  <a:off x="7577280" y="3755160"/>
                  <a:ext cx="1740960" cy="154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1" h="34367">
                      <a:moveTo>
                        <a:pt x="18477" y="1"/>
                      </a:moveTo>
                      <a:cubicBezTo>
                        <a:pt x="17746" y="1"/>
                        <a:pt x="17001" y="356"/>
                        <a:pt x="16658" y="915"/>
                      </a:cubicBezTo>
                      <a:lnTo>
                        <a:pt x="428" y="27626"/>
                      </a:lnTo>
                      <a:cubicBezTo>
                        <a:pt x="1" y="28331"/>
                        <a:pt x="365" y="29091"/>
                        <a:pt x="1236" y="29320"/>
                      </a:cubicBezTo>
                      <a:lnTo>
                        <a:pt x="19793" y="34300"/>
                      </a:lnTo>
                      <a:cubicBezTo>
                        <a:pt x="19965" y="34345"/>
                        <a:pt x="20144" y="34367"/>
                        <a:pt x="20324" y="34367"/>
                      </a:cubicBezTo>
                      <a:cubicBezTo>
                        <a:pt x="21055" y="34367"/>
                        <a:pt x="21801" y="34012"/>
                        <a:pt x="22144" y="33453"/>
                      </a:cubicBezTo>
                      <a:lnTo>
                        <a:pt x="38374" y="6742"/>
                      </a:lnTo>
                      <a:cubicBezTo>
                        <a:pt x="38801" y="6037"/>
                        <a:pt x="38437" y="5285"/>
                        <a:pt x="37566" y="5048"/>
                      </a:cubicBezTo>
                      <a:lnTo>
                        <a:pt x="33251" y="3892"/>
                      </a:lnTo>
                      <a:lnTo>
                        <a:pt x="32713" y="4770"/>
                      </a:lnTo>
                      <a:cubicBezTo>
                        <a:pt x="32536" y="5061"/>
                        <a:pt x="32157" y="5241"/>
                        <a:pt x="31781" y="5241"/>
                      </a:cubicBezTo>
                      <a:cubicBezTo>
                        <a:pt x="31687" y="5241"/>
                        <a:pt x="31592" y="5230"/>
                        <a:pt x="31502" y="5206"/>
                      </a:cubicBezTo>
                      <a:lnTo>
                        <a:pt x="21946" y="2649"/>
                      </a:lnTo>
                      <a:cubicBezTo>
                        <a:pt x="21503" y="2522"/>
                        <a:pt x="21313" y="2134"/>
                        <a:pt x="21534" y="1778"/>
                      </a:cubicBezTo>
                      <a:lnTo>
                        <a:pt x="22073" y="891"/>
                      </a:lnTo>
                      <a:lnTo>
                        <a:pt x="19009" y="68"/>
                      </a:lnTo>
                      <a:cubicBezTo>
                        <a:pt x="18837" y="22"/>
                        <a:pt x="18657" y="1"/>
                        <a:pt x="18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9" name="Google Shape;641;p35"/>
                <p:cNvSpPr/>
                <p:nvPr/>
              </p:nvSpPr>
              <p:spPr>
                <a:xfrm flipH="1">
                  <a:off x="7755840" y="3943440"/>
                  <a:ext cx="1039680" cy="65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3" h="14637">
                      <a:moveTo>
                        <a:pt x="6823" y="0"/>
                      </a:moveTo>
                      <a:cubicBezTo>
                        <a:pt x="6293" y="0"/>
                        <a:pt x="5787" y="276"/>
                        <a:pt x="5502" y="744"/>
                      </a:cubicBezTo>
                      <a:lnTo>
                        <a:pt x="277" y="9349"/>
                      </a:lnTo>
                      <a:cubicBezTo>
                        <a:pt x="0" y="9793"/>
                        <a:pt x="238" y="10370"/>
                        <a:pt x="736" y="10505"/>
                      </a:cubicBezTo>
                      <a:lnTo>
                        <a:pt x="15945" y="14582"/>
                      </a:lnTo>
                      <a:cubicBezTo>
                        <a:pt x="16079" y="14619"/>
                        <a:pt x="16215" y="14637"/>
                        <a:pt x="16350" y="14637"/>
                      </a:cubicBezTo>
                      <a:cubicBezTo>
                        <a:pt x="16880" y="14637"/>
                        <a:pt x="17386" y="14361"/>
                        <a:pt x="17671" y="13893"/>
                      </a:cubicBezTo>
                      <a:lnTo>
                        <a:pt x="22904" y="5288"/>
                      </a:lnTo>
                      <a:cubicBezTo>
                        <a:pt x="23173" y="4845"/>
                        <a:pt x="22935" y="4267"/>
                        <a:pt x="22436" y="4132"/>
                      </a:cubicBezTo>
                      <a:lnTo>
                        <a:pt x="7228" y="55"/>
                      </a:lnTo>
                      <a:cubicBezTo>
                        <a:pt x="7094" y="18"/>
                        <a:pt x="6958" y="0"/>
                        <a:pt x="6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0" name="Google Shape;642;p35"/>
                <p:cNvSpPr/>
                <p:nvPr/>
              </p:nvSpPr>
              <p:spPr>
                <a:xfrm flipH="1">
                  <a:off x="8130600" y="451224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6">
                      <a:moveTo>
                        <a:pt x="816" y="0"/>
                      </a:moveTo>
                      <a:lnTo>
                        <a:pt x="1" y="1346"/>
                      </a:lnTo>
                      <a:lnTo>
                        <a:pt x="16998" y="6136"/>
                      </a:lnTo>
                      <a:lnTo>
                        <a:pt x="17814" y="479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1" name="Google Shape;643;p35"/>
                <p:cNvSpPr/>
                <p:nvPr/>
              </p:nvSpPr>
              <p:spPr>
                <a:xfrm flipH="1">
                  <a:off x="8202240" y="462888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9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2" name="Google Shape;644;p35"/>
                <p:cNvSpPr/>
                <p:nvPr/>
              </p:nvSpPr>
              <p:spPr>
                <a:xfrm flipH="1">
                  <a:off x="8274240" y="474516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8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3" name="Google Shape;645;p35"/>
                <p:cNvSpPr/>
                <p:nvPr/>
              </p:nvSpPr>
              <p:spPr>
                <a:xfrm flipH="1">
                  <a:off x="8345520" y="4861800"/>
                  <a:ext cx="79884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5" h="6136">
                      <a:moveTo>
                        <a:pt x="815" y="0"/>
                      </a:moveTo>
                      <a:lnTo>
                        <a:pt x="0" y="1346"/>
                      </a:lnTo>
                      <a:lnTo>
                        <a:pt x="16997" y="6136"/>
                      </a:lnTo>
                      <a:lnTo>
                        <a:pt x="17805" y="4798"/>
                      </a:lnTo>
                      <a:lnTo>
                        <a:pt x="8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84" name="Google Shape;646;p35"/>
              <p:cNvGrpSpPr/>
              <p:nvPr/>
            </p:nvGrpSpPr>
            <p:grpSpPr>
              <a:xfrm>
                <a:off x="8208720" y="3050640"/>
                <a:ext cx="482400" cy="482400"/>
                <a:chOff x="8208720" y="3050640"/>
                <a:chExt cx="482400" cy="482400"/>
              </a:xfrm>
            </p:grpSpPr>
            <p:sp>
              <p:nvSpPr>
                <p:cNvPr id="485" name="Google Shape;647;p35"/>
                <p:cNvSpPr/>
                <p:nvPr/>
              </p:nvSpPr>
              <p:spPr>
                <a:xfrm>
                  <a:off x="8208720" y="3050640"/>
                  <a:ext cx="482400" cy="4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10419">
                      <a:moveTo>
                        <a:pt x="5210" y="0"/>
                      </a:moveTo>
                      <a:cubicBezTo>
                        <a:pt x="2328" y="0"/>
                        <a:pt x="0" y="2328"/>
                        <a:pt x="0" y="5210"/>
                      </a:cubicBezTo>
                      <a:cubicBezTo>
                        <a:pt x="0" y="8083"/>
                        <a:pt x="2328" y="10419"/>
                        <a:pt x="5210" y="10419"/>
                      </a:cubicBezTo>
                      <a:cubicBezTo>
                        <a:pt x="8083" y="10419"/>
                        <a:pt x="10419" y="8083"/>
                        <a:pt x="10419" y="5210"/>
                      </a:cubicBezTo>
                      <a:cubicBezTo>
                        <a:pt x="10419" y="2328"/>
                        <a:pt x="8083" y="0"/>
                        <a:pt x="52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6" name="Google Shape;648;p35"/>
                <p:cNvSpPr/>
                <p:nvPr/>
              </p:nvSpPr>
              <p:spPr>
                <a:xfrm>
                  <a:off x="8275320" y="3161160"/>
                  <a:ext cx="300600" cy="2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5582">
                      <a:moveTo>
                        <a:pt x="6492" y="0"/>
                      </a:moveTo>
                      <a:lnTo>
                        <a:pt x="0" y="2827"/>
                      </a:lnTo>
                      <a:lnTo>
                        <a:pt x="5898" y="5582"/>
                      </a:lnTo>
                      <a:lnTo>
                        <a:pt x="6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7" name="Google Shape;649;p35"/>
                <p:cNvSpPr/>
                <p:nvPr/>
              </p:nvSpPr>
              <p:spPr>
                <a:xfrm>
                  <a:off x="8378640" y="3161160"/>
                  <a:ext cx="197280" cy="26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8" h="5669">
                      <a:moveTo>
                        <a:pt x="4268" y="0"/>
                      </a:moveTo>
                      <a:lnTo>
                        <a:pt x="4267" y="2"/>
                      </a:lnTo>
                      <a:lnTo>
                        <a:pt x="4267" y="2"/>
                      </a:lnTo>
                      <a:cubicBezTo>
                        <a:pt x="4267" y="1"/>
                        <a:pt x="4268" y="1"/>
                        <a:pt x="4268" y="0"/>
                      </a:cubicBezTo>
                      <a:close/>
                      <a:moveTo>
                        <a:pt x="4267" y="2"/>
                      </a:moveTo>
                      <a:lnTo>
                        <a:pt x="4267" y="2"/>
                      </a:lnTo>
                      <a:cubicBezTo>
                        <a:pt x="4177" y="107"/>
                        <a:pt x="1" y="3864"/>
                        <a:pt x="1" y="3864"/>
                      </a:cubicBezTo>
                      <a:lnTo>
                        <a:pt x="381" y="5669"/>
                      </a:lnTo>
                      <a:lnTo>
                        <a:pt x="1117" y="4386"/>
                      </a:lnTo>
                      <a:lnTo>
                        <a:pt x="4267" y="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88" name="Google Shape;650;p35"/>
              <p:cNvGrpSpPr/>
              <p:nvPr/>
            </p:nvGrpSpPr>
            <p:grpSpPr>
              <a:xfrm>
                <a:off x="7423560" y="2843280"/>
                <a:ext cx="455400" cy="897480"/>
                <a:chOff x="7423560" y="2843280"/>
                <a:chExt cx="455400" cy="897480"/>
              </a:xfrm>
            </p:grpSpPr>
            <p:sp>
              <p:nvSpPr>
                <p:cNvPr id="489" name="Google Shape;651;p35"/>
                <p:cNvSpPr/>
                <p:nvPr/>
              </p:nvSpPr>
              <p:spPr>
                <a:xfrm>
                  <a:off x="7423560" y="3503160"/>
                  <a:ext cx="267120" cy="23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214">
                      <a:moveTo>
                        <a:pt x="3493" y="1"/>
                      </a:moveTo>
                      <a:cubicBezTo>
                        <a:pt x="3434" y="1"/>
                        <a:pt x="3376" y="5"/>
                        <a:pt x="3318" y="14"/>
                      </a:cubicBezTo>
                      <a:cubicBezTo>
                        <a:pt x="2550" y="141"/>
                        <a:pt x="2249" y="1265"/>
                        <a:pt x="2249" y="1265"/>
                      </a:cubicBezTo>
                      <a:cubicBezTo>
                        <a:pt x="2249" y="1265"/>
                        <a:pt x="1685" y="873"/>
                        <a:pt x="1123" y="873"/>
                      </a:cubicBezTo>
                      <a:cubicBezTo>
                        <a:pt x="952" y="873"/>
                        <a:pt x="781" y="909"/>
                        <a:pt x="626" y="1003"/>
                      </a:cubicBezTo>
                      <a:cubicBezTo>
                        <a:pt x="222" y="1249"/>
                        <a:pt x="1" y="1732"/>
                        <a:pt x="72" y="2199"/>
                      </a:cubicBezTo>
                      <a:cubicBezTo>
                        <a:pt x="143" y="2626"/>
                        <a:pt x="412" y="2943"/>
                        <a:pt x="753" y="3101"/>
                      </a:cubicBezTo>
                      <a:lnTo>
                        <a:pt x="3088" y="4186"/>
                      </a:lnTo>
                      <a:cubicBezTo>
                        <a:pt x="3130" y="4205"/>
                        <a:pt x="3173" y="4214"/>
                        <a:pt x="3216" y="4214"/>
                      </a:cubicBezTo>
                      <a:cubicBezTo>
                        <a:pt x="3332" y="4214"/>
                        <a:pt x="3440" y="4146"/>
                        <a:pt x="3492" y="4036"/>
                      </a:cubicBezTo>
                      <a:lnTo>
                        <a:pt x="4577" y="1700"/>
                      </a:lnTo>
                      <a:cubicBezTo>
                        <a:pt x="4735" y="1352"/>
                        <a:pt x="4735" y="940"/>
                        <a:pt x="4513" y="568"/>
                      </a:cubicBezTo>
                      <a:cubicBezTo>
                        <a:pt x="4298" y="215"/>
                        <a:pt x="3901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>
                  <a:solidFill>
                    <a:srgbClr val="191919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0" name="Google Shape;652;p35"/>
                <p:cNvSpPr/>
                <p:nvPr/>
              </p:nvSpPr>
              <p:spPr>
                <a:xfrm>
                  <a:off x="7502040" y="2843280"/>
                  <a:ext cx="376920" cy="35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3" h="6330">
                      <a:moveTo>
                        <a:pt x="4809" y="0"/>
                      </a:moveTo>
                      <a:cubicBezTo>
                        <a:pt x="4532" y="0"/>
                        <a:pt x="4254" y="63"/>
                        <a:pt x="3999" y="191"/>
                      </a:cubicBezTo>
                      <a:cubicBezTo>
                        <a:pt x="2946" y="729"/>
                        <a:pt x="3033" y="2494"/>
                        <a:pt x="3033" y="2494"/>
                      </a:cubicBezTo>
                      <a:cubicBezTo>
                        <a:pt x="3033" y="2494"/>
                        <a:pt x="2550" y="2347"/>
                        <a:pt x="1983" y="2347"/>
                      </a:cubicBezTo>
                      <a:cubicBezTo>
                        <a:pt x="1489" y="2347"/>
                        <a:pt x="932" y="2458"/>
                        <a:pt x="571" y="2874"/>
                      </a:cubicBezTo>
                      <a:cubicBezTo>
                        <a:pt x="96" y="3421"/>
                        <a:pt x="1" y="4228"/>
                        <a:pt x="333" y="4869"/>
                      </a:cubicBezTo>
                      <a:cubicBezTo>
                        <a:pt x="626" y="5447"/>
                        <a:pt x="1165" y="5780"/>
                        <a:pt x="1735" y="5851"/>
                      </a:cubicBezTo>
                      <a:lnTo>
                        <a:pt x="5622" y="6326"/>
                      </a:lnTo>
                      <a:cubicBezTo>
                        <a:pt x="5642" y="6329"/>
                        <a:pt x="5662" y="6330"/>
                        <a:pt x="5681" y="6330"/>
                      </a:cubicBezTo>
                      <a:cubicBezTo>
                        <a:pt x="5910" y="6330"/>
                        <a:pt x="6107" y="6164"/>
                        <a:pt x="6136" y="5930"/>
                      </a:cubicBezTo>
                      <a:lnTo>
                        <a:pt x="6611" y="2035"/>
                      </a:lnTo>
                      <a:cubicBezTo>
                        <a:pt x="6683" y="1473"/>
                        <a:pt x="6485" y="871"/>
                        <a:pt x="5994" y="444"/>
                      </a:cubicBezTo>
                      <a:cubicBezTo>
                        <a:pt x="5662" y="151"/>
                        <a:pt x="5237" y="0"/>
                        <a:pt x="4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91" name="Google Shape;653;p35"/>
            <p:cNvGrpSpPr/>
            <p:nvPr/>
          </p:nvGrpSpPr>
          <p:grpSpPr>
            <a:xfrm>
              <a:off x="-273240" y="2921760"/>
              <a:ext cx="2206440" cy="2770920"/>
              <a:chOff x="-273240" y="2921760"/>
              <a:chExt cx="2206440" cy="2770920"/>
            </a:xfrm>
          </p:grpSpPr>
          <p:sp>
            <p:nvSpPr>
              <p:cNvPr id="492" name="Google Shape;654;p35"/>
              <p:cNvSpPr/>
              <p:nvPr/>
            </p:nvSpPr>
            <p:spPr>
              <a:xfrm rot="10800000">
                <a:off x="313560" y="3888000"/>
                <a:ext cx="93240" cy="741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3" name="Google Shape;655;p35"/>
              <p:cNvSpPr/>
              <p:nvPr/>
            </p:nvSpPr>
            <p:spPr>
              <a:xfrm rot="10800000" flipH="1">
                <a:off x="359280" y="3093120"/>
                <a:ext cx="1008360" cy="854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4" name="Google Shape;656;p35"/>
              <p:cNvSpPr/>
              <p:nvPr/>
            </p:nvSpPr>
            <p:spPr>
              <a:xfrm>
                <a:off x="1348560" y="3112920"/>
                <a:ext cx="4471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5" name="Google Shape;657;p35"/>
              <p:cNvSpPr/>
              <p:nvPr/>
            </p:nvSpPr>
            <p:spPr>
              <a:xfrm flipH="1">
                <a:off x="1201680" y="3720600"/>
                <a:ext cx="587520" cy="108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6" name="Google Shape;658;p35"/>
              <p:cNvSpPr/>
              <p:nvPr/>
            </p:nvSpPr>
            <p:spPr>
              <a:xfrm flipH="1">
                <a:off x="165240" y="3507840"/>
                <a:ext cx="357120" cy="330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891">
                    <a:moveTo>
                      <a:pt x="3040" y="158"/>
                    </a:moveTo>
                    <a:cubicBezTo>
                      <a:pt x="3357" y="158"/>
                      <a:pt x="3682" y="214"/>
                      <a:pt x="3998" y="333"/>
                    </a:cubicBezTo>
                    <a:cubicBezTo>
                      <a:pt x="5439" y="871"/>
                      <a:pt x="6175" y="2470"/>
                      <a:pt x="5645" y="3911"/>
                    </a:cubicBezTo>
                    <a:cubicBezTo>
                      <a:pt x="5231" y="5035"/>
                      <a:pt x="4163" y="5730"/>
                      <a:pt x="3029" y="5730"/>
                    </a:cubicBezTo>
                    <a:cubicBezTo>
                      <a:pt x="2709" y="5730"/>
                      <a:pt x="2384" y="5674"/>
                      <a:pt x="2067" y="5558"/>
                    </a:cubicBezTo>
                    <a:cubicBezTo>
                      <a:pt x="1370" y="5304"/>
                      <a:pt x="816" y="4790"/>
                      <a:pt x="507" y="4109"/>
                    </a:cubicBezTo>
                    <a:cubicBezTo>
                      <a:pt x="190" y="3436"/>
                      <a:pt x="167" y="2676"/>
                      <a:pt x="420" y="1979"/>
                    </a:cubicBezTo>
                    <a:cubicBezTo>
                      <a:pt x="840" y="855"/>
                      <a:pt x="1900" y="158"/>
                      <a:pt x="3040" y="158"/>
                    </a:cubicBezTo>
                    <a:close/>
                    <a:moveTo>
                      <a:pt x="3039" y="0"/>
                    </a:moveTo>
                    <a:cubicBezTo>
                      <a:pt x="1841" y="0"/>
                      <a:pt x="708" y="738"/>
                      <a:pt x="270" y="1924"/>
                    </a:cubicBezTo>
                    <a:cubicBezTo>
                      <a:pt x="0" y="2660"/>
                      <a:pt x="32" y="3460"/>
                      <a:pt x="357" y="4180"/>
                    </a:cubicBezTo>
                    <a:cubicBezTo>
                      <a:pt x="689" y="4893"/>
                      <a:pt x="1275" y="5439"/>
                      <a:pt x="2011" y="5708"/>
                    </a:cubicBezTo>
                    <a:cubicBezTo>
                      <a:pt x="2344" y="5835"/>
                      <a:pt x="2692" y="5890"/>
                      <a:pt x="3032" y="5890"/>
                    </a:cubicBezTo>
                    <a:cubicBezTo>
                      <a:pt x="4228" y="5890"/>
                      <a:pt x="5360" y="5154"/>
                      <a:pt x="5795" y="3966"/>
                    </a:cubicBezTo>
                    <a:cubicBezTo>
                      <a:pt x="6358" y="2446"/>
                      <a:pt x="5582" y="744"/>
                      <a:pt x="4054" y="182"/>
                    </a:cubicBezTo>
                    <a:cubicBezTo>
                      <a:pt x="3720" y="59"/>
                      <a:pt x="3377" y="0"/>
                      <a:pt x="3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Google Shape;659;p35"/>
              <p:cNvSpPr/>
              <p:nvPr/>
            </p:nvSpPr>
            <p:spPr>
              <a:xfrm flipH="1">
                <a:off x="-31320" y="3856320"/>
                <a:ext cx="1438200" cy="1836360"/>
              </a:xfrm>
              <a:custGeom>
                <a:avLst/>
                <a:gdLst/>
                <a:ahLst/>
                <a:cxnLst/>
                <a:rect l="l" t="t" r="r" b="b"/>
                <a:pathLst>
                  <a:path w="25573" h="32651">
                    <a:moveTo>
                      <a:pt x="6419" y="1"/>
                    </a:moveTo>
                    <a:cubicBezTo>
                      <a:pt x="6134" y="1"/>
                      <a:pt x="5839" y="138"/>
                      <a:pt x="5638" y="350"/>
                    </a:cubicBezTo>
                    <a:cubicBezTo>
                      <a:pt x="5329" y="675"/>
                      <a:pt x="5186" y="1118"/>
                      <a:pt x="5060" y="1545"/>
                    </a:cubicBezTo>
                    <a:cubicBezTo>
                      <a:pt x="4973" y="1181"/>
                      <a:pt x="4886" y="809"/>
                      <a:pt x="4680" y="508"/>
                    </a:cubicBezTo>
                    <a:cubicBezTo>
                      <a:pt x="4493" y="245"/>
                      <a:pt x="4184" y="36"/>
                      <a:pt x="3866" y="36"/>
                    </a:cubicBezTo>
                    <a:cubicBezTo>
                      <a:pt x="3820" y="36"/>
                      <a:pt x="3775" y="40"/>
                      <a:pt x="3730" y="49"/>
                    </a:cubicBezTo>
                    <a:cubicBezTo>
                      <a:pt x="3089" y="168"/>
                      <a:pt x="2930" y="991"/>
                      <a:pt x="2780" y="1632"/>
                    </a:cubicBezTo>
                    <a:cubicBezTo>
                      <a:pt x="2408" y="3279"/>
                      <a:pt x="1252" y="4641"/>
                      <a:pt x="690" y="6232"/>
                    </a:cubicBezTo>
                    <a:cubicBezTo>
                      <a:pt x="1" y="8180"/>
                      <a:pt x="246" y="10309"/>
                      <a:pt x="492" y="12352"/>
                    </a:cubicBezTo>
                    <a:cubicBezTo>
                      <a:pt x="587" y="13096"/>
                      <a:pt x="682" y="13848"/>
                      <a:pt x="935" y="14553"/>
                    </a:cubicBezTo>
                    <a:cubicBezTo>
                      <a:pt x="1181" y="15249"/>
                      <a:pt x="1584" y="15875"/>
                      <a:pt x="1980" y="16500"/>
                    </a:cubicBezTo>
                    <a:cubicBezTo>
                      <a:pt x="3754" y="19295"/>
                      <a:pt x="10317" y="29088"/>
                      <a:pt x="12581" y="32650"/>
                    </a:cubicBezTo>
                    <a:lnTo>
                      <a:pt x="25572" y="30141"/>
                    </a:lnTo>
                    <a:cubicBezTo>
                      <a:pt x="25572" y="30141"/>
                      <a:pt x="19603" y="23499"/>
                      <a:pt x="16753" y="19041"/>
                    </a:cubicBezTo>
                    <a:cubicBezTo>
                      <a:pt x="16428" y="18139"/>
                      <a:pt x="16223" y="17173"/>
                      <a:pt x="15763" y="16334"/>
                    </a:cubicBezTo>
                    <a:cubicBezTo>
                      <a:pt x="14750" y="14481"/>
                      <a:pt x="11932" y="13215"/>
                      <a:pt x="11219" y="11236"/>
                    </a:cubicBezTo>
                    <a:cubicBezTo>
                      <a:pt x="10507" y="9264"/>
                      <a:pt x="11370" y="7752"/>
                      <a:pt x="10926" y="5710"/>
                    </a:cubicBezTo>
                    <a:cubicBezTo>
                      <a:pt x="10823" y="5250"/>
                      <a:pt x="10625" y="4768"/>
                      <a:pt x="10198" y="4554"/>
                    </a:cubicBezTo>
                    <a:cubicBezTo>
                      <a:pt x="10159" y="4535"/>
                      <a:pt x="10121" y="4526"/>
                      <a:pt x="10085" y="4526"/>
                    </a:cubicBezTo>
                    <a:cubicBezTo>
                      <a:pt x="9723" y="4526"/>
                      <a:pt x="9462" y="5361"/>
                      <a:pt x="9462" y="5361"/>
                    </a:cubicBezTo>
                    <a:cubicBezTo>
                      <a:pt x="9462" y="5361"/>
                      <a:pt x="9367" y="4348"/>
                      <a:pt x="9390" y="3833"/>
                    </a:cubicBezTo>
                    <a:cubicBezTo>
                      <a:pt x="9414" y="3319"/>
                      <a:pt x="9129" y="2527"/>
                      <a:pt x="8773" y="2147"/>
                    </a:cubicBezTo>
                    <a:cubicBezTo>
                      <a:pt x="8653" y="2019"/>
                      <a:pt x="8515" y="1962"/>
                      <a:pt x="8378" y="1962"/>
                    </a:cubicBezTo>
                    <a:cubicBezTo>
                      <a:pt x="8116" y="1962"/>
                      <a:pt x="7855" y="2168"/>
                      <a:pt x="7720" y="2480"/>
                    </a:cubicBezTo>
                    <a:cubicBezTo>
                      <a:pt x="7649" y="1870"/>
                      <a:pt x="7490" y="1268"/>
                      <a:pt x="7245" y="706"/>
                    </a:cubicBezTo>
                    <a:cubicBezTo>
                      <a:pt x="7150" y="492"/>
                      <a:pt x="7039" y="263"/>
                      <a:pt x="6849" y="128"/>
                    </a:cubicBezTo>
                    <a:cubicBezTo>
                      <a:pt x="6719" y="40"/>
                      <a:pt x="6571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8" name="Google Shape;660;p35"/>
              <p:cNvSpPr/>
              <p:nvPr/>
            </p:nvSpPr>
            <p:spPr>
              <a:xfrm flipH="1">
                <a:off x="-264960" y="3757320"/>
                <a:ext cx="185292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24490">
                    <a:moveTo>
                      <a:pt x="13005" y="0"/>
                    </a:moveTo>
                    <a:cubicBezTo>
                      <a:pt x="12859" y="0"/>
                      <a:pt x="12715" y="25"/>
                      <a:pt x="12573" y="75"/>
                    </a:cubicBezTo>
                    <a:lnTo>
                      <a:pt x="1" y="4026"/>
                    </a:lnTo>
                    <a:cubicBezTo>
                      <a:pt x="1" y="4026"/>
                      <a:pt x="1" y="4493"/>
                      <a:pt x="9" y="4881"/>
                    </a:cubicBezTo>
                    <a:cubicBezTo>
                      <a:pt x="17" y="5071"/>
                      <a:pt x="17" y="5261"/>
                      <a:pt x="151" y="5443"/>
                    </a:cubicBezTo>
                    <a:cubicBezTo>
                      <a:pt x="151" y="5443"/>
                      <a:pt x="13230" y="18561"/>
                      <a:pt x="18772" y="24000"/>
                    </a:cubicBezTo>
                    <a:cubicBezTo>
                      <a:pt x="19065" y="24281"/>
                      <a:pt x="19507" y="24490"/>
                      <a:pt x="19948" y="24490"/>
                    </a:cubicBezTo>
                    <a:cubicBezTo>
                      <a:pt x="20091" y="24490"/>
                      <a:pt x="20233" y="24468"/>
                      <a:pt x="20371" y="24419"/>
                    </a:cubicBezTo>
                    <a:lnTo>
                      <a:pt x="32349" y="20200"/>
                    </a:lnTo>
                    <a:cubicBezTo>
                      <a:pt x="32705" y="20073"/>
                      <a:pt x="32919" y="19812"/>
                      <a:pt x="32935" y="19527"/>
                    </a:cubicBezTo>
                    <a:cubicBezTo>
                      <a:pt x="32951" y="19400"/>
                      <a:pt x="32935" y="18482"/>
                      <a:pt x="32935" y="18482"/>
                    </a:cubicBezTo>
                    <a:lnTo>
                      <a:pt x="32325" y="18324"/>
                    </a:lnTo>
                    <a:cubicBezTo>
                      <a:pt x="32325" y="18324"/>
                      <a:pt x="19167" y="5498"/>
                      <a:pt x="14330" y="669"/>
                    </a:cubicBezTo>
                    <a:cubicBezTo>
                      <a:pt x="13881" y="220"/>
                      <a:pt x="13436" y="0"/>
                      <a:pt x="1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9" name="Google Shape;661;p35"/>
              <p:cNvSpPr/>
              <p:nvPr/>
            </p:nvSpPr>
            <p:spPr>
              <a:xfrm flipH="1">
                <a:off x="-273240" y="3699000"/>
                <a:ext cx="187128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24492">
                    <a:moveTo>
                      <a:pt x="13177" y="1"/>
                    </a:moveTo>
                    <a:cubicBezTo>
                      <a:pt x="13029" y="1"/>
                      <a:pt x="12883" y="27"/>
                      <a:pt x="12739" y="77"/>
                    </a:cubicBezTo>
                    <a:lnTo>
                      <a:pt x="761" y="4297"/>
                    </a:lnTo>
                    <a:cubicBezTo>
                      <a:pt x="198" y="4495"/>
                      <a:pt x="1" y="5009"/>
                      <a:pt x="317" y="5437"/>
                    </a:cubicBezTo>
                    <a:cubicBezTo>
                      <a:pt x="317" y="5437"/>
                      <a:pt x="13396" y="18563"/>
                      <a:pt x="18938" y="23994"/>
                    </a:cubicBezTo>
                    <a:cubicBezTo>
                      <a:pt x="19231" y="24281"/>
                      <a:pt x="19674" y="24492"/>
                      <a:pt x="20115" y="24492"/>
                    </a:cubicBezTo>
                    <a:cubicBezTo>
                      <a:pt x="20257" y="24492"/>
                      <a:pt x="20400" y="24470"/>
                      <a:pt x="20537" y="24421"/>
                    </a:cubicBezTo>
                    <a:lnTo>
                      <a:pt x="32515" y="20194"/>
                    </a:lnTo>
                    <a:cubicBezTo>
                      <a:pt x="33077" y="19996"/>
                      <a:pt x="33275" y="19489"/>
                      <a:pt x="32950" y="19054"/>
                    </a:cubicBezTo>
                    <a:cubicBezTo>
                      <a:pt x="32950" y="19054"/>
                      <a:pt x="19333" y="5500"/>
                      <a:pt x="14496" y="671"/>
                    </a:cubicBezTo>
                    <a:cubicBezTo>
                      <a:pt x="14049" y="218"/>
                      <a:pt x="13606" y="1"/>
                      <a:pt x="13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662;p35"/>
              <p:cNvSpPr/>
              <p:nvPr/>
            </p:nvSpPr>
            <p:spPr>
              <a:xfrm flipH="1">
                <a:off x="-173880" y="3762360"/>
                <a:ext cx="1671480" cy="1250280"/>
              </a:xfrm>
              <a:custGeom>
                <a:avLst/>
                <a:gdLst/>
                <a:ahLst/>
                <a:cxnLst/>
                <a:rect l="l" t="t" r="r" b="b"/>
                <a:pathLst>
                  <a:path w="29721" h="22231">
                    <a:moveTo>
                      <a:pt x="11401" y="0"/>
                    </a:moveTo>
                    <a:cubicBezTo>
                      <a:pt x="11385" y="0"/>
                      <a:pt x="11369" y="0"/>
                      <a:pt x="11338" y="8"/>
                    </a:cubicBezTo>
                    <a:lnTo>
                      <a:pt x="9390" y="697"/>
                    </a:lnTo>
                    <a:cubicBezTo>
                      <a:pt x="9557" y="863"/>
                      <a:pt x="9644" y="958"/>
                      <a:pt x="9644" y="958"/>
                    </a:cubicBezTo>
                    <a:cubicBezTo>
                      <a:pt x="9762" y="1116"/>
                      <a:pt x="9691" y="1299"/>
                      <a:pt x="9485" y="1378"/>
                    </a:cubicBezTo>
                    <a:lnTo>
                      <a:pt x="5115" y="2914"/>
                    </a:lnTo>
                    <a:cubicBezTo>
                      <a:pt x="5063" y="2933"/>
                      <a:pt x="5010" y="2942"/>
                      <a:pt x="4956" y="2942"/>
                    </a:cubicBezTo>
                    <a:cubicBezTo>
                      <a:pt x="4796" y="2942"/>
                      <a:pt x="4636" y="2864"/>
                      <a:pt x="4529" y="2763"/>
                    </a:cubicBezTo>
                    <a:cubicBezTo>
                      <a:pt x="4450" y="2676"/>
                      <a:pt x="4363" y="2597"/>
                      <a:pt x="4268" y="2502"/>
                    </a:cubicBezTo>
                    <a:lnTo>
                      <a:pt x="183" y="3943"/>
                    </a:lnTo>
                    <a:cubicBezTo>
                      <a:pt x="48" y="3990"/>
                      <a:pt x="1" y="4172"/>
                      <a:pt x="112" y="4283"/>
                    </a:cubicBezTo>
                    <a:cubicBezTo>
                      <a:pt x="2993" y="7165"/>
                      <a:pt x="13254" y="17449"/>
                      <a:pt x="17956" y="22056"/>
                    </a:cubicBezTo>
                    <a:cubicBezTo>
                      <a:pt x="18059" y="22159"/>
                      <a:pt x="18225" y="22230"/>
                      <a:pt x="18344" y="22230"/>
                    </a:cubicBezTo>
                    <a:cubicBezTo>
                      <a:pt x="18360" y="22230"/>
                      <a:pt x="18376" y="22230"/>
                      <a:pt x="18384" y="22223"/>
                    </a:cubicBezTo>
                    <a:lnTo>
                      <a:pt x="29539" y="18296"/>
                    </a:lnTo>
                    <a:cubicBezTo>
                      <a:pt x="29673" y="18240"/>
                      <a:pt x="29721" y="18066"/>
                      <a:pt x="29610" y="17955"/>
                    </a:cubicBezTo>
                    <a:cubicBezTo>
                      <a:pt x="26657" y="15018"/>
                      <a:pt x="16048" y="4449"/>
                      <a:pt x="11924" y="341"/>
                    </a:cubicBezTo>
                    <a:cubicBezTo>
                      <a:pt x="11678" y="87"/>
                      <a:pt x="11488" y="0"/>
                      <a:pt x="1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1" name="Google Shape;663;p35"/>
              <p:cNvSpPr/>
              <p:nvPr/>
            </p:nvSpPr>
            <p:spPr>
              <a:xfrm flipH="1">
                <a:off x="-231840" y="4001760"/>
                <a:ext cx="1815120" cy="1079280"/>
              </a:xfrm>
              <a:custGeom>
                <a:avLst/>
                <a:gdLst/>
                <a:ahLst/>
                <a:cxnLst/>
                <a:rect l="l" t="t" r="r" b="b"/>
                <a:pathLst>
                  <a:path w="32278" h="19191">
                    <a:moveTo>
                      <a:pt x="112" y="0"/>
                    </a:moveTo>
                    <a:lnTo>
                      <a:pt x="1" y="119"/>
                    </a:lnTo>
                    <a:cubicBezTo>
                      <a:pt x="127" y="246"/>
                      <a:pt x="13143" y="13301"/>
                      <a:pt x="18621" y="18668"/>
                    </a:cubicBezTo>
                    <a:cubicBezTo>
                      <a:pt x="18906" y="18953"/>
                      <a:pt x="19373" y="19191"/>
                      <a:pt x="19856" y="19191"/>
                    </a:cubicBezTo>
                    <a:cubicBezTo>
                      <a:pt x="20007" y="19191"/>
                      <a:pt x="20157" y="19167"/>
                      <a:pt x="20300" y="19120"/>
                    </a:cubicBezTo>
                    <a:lnTo>
                      <a:pt x="32278" y="14892"/>
                    </a:lnTo>
                    <a:lnTo>
                      <a:pt x="32222" y="14742"/>
                    </a:lnTo>
                    <a:lnTo>
                      <a:pt x="20244" y="18961"/>
                    </a:lnTo>
                    <a:cubicBezTo>
                      <a:pt x="20113" y="19008"/>
                      <a:pt x="19979" y="19029"/>
                      <a:pt x="19846" y="19029"/>
                    </a:cubicBezTo>
                    <a:cubicBezTo>
                      <a:pt x="19414" y="19029"/>
                      <a:pt x="18994" y="18811"/>
                      <a:pt x="18740" y="18557"/>
                    </a:cubicBezTo>
                    <a:cubicBezTo>
                      <a:pt x="13254" y="13182"/>
                      <a:pt x="246" y="135"/>
                      <a:pt x="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2" name="Google Shape;664;p35"/>
              <p:cNvSpPr/>
              <p:nvPr/>
            </p:nvSpPr>
            <p:spPr>
              <a:xfrm flipH="1">
                <a:off x="307440" y="4242240"/>
                <a:ext cx="572760" cy="30060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3">
                    <a:moveTo>
                      <a:pt x="7488" y="0"/>
                    </a:moveTo>
                    <a:cubicBezTo>
                      <a:pt x="7396" y="0"/>
                      <a:pt x="7303" y="15"/>
                      <a:pt x="7213" y="46"/>
                    </a:cubicBezTo>
                    <a:lnTo>
                      <a:pt x="555" y="2397"/>
                    </a:lnTo>
                    <a:cubicBezTo>
                      <a:pt x="143" y="2540"/>
                      <a:pt x="1" y="2912"/>
                      <a:pt x="230" y="3221"/>
                    </a:cubicBezTo>
                    <a:cubicBezTo>
                      <a:pt x="230" y="3221"/>
                      <a:pt x="966" y="3957"/>
                      <a:pt x="2114" y="5113"/>
                    </a:cubicBezTo>
                    <a:cubicBezTo>
                      <a:pt x="2269" y="5267"/>
                      <a:pt x="2481" y="5353"/>
                      <a:pt x="2695" y="5353"/>
                    </a:cubicBezTo>
                    <a:cubicBezTo>
                      <a:pt x="2787" y="5353"/>
                      <a:pt x="2881" y="5336"/>
                      <a:pt x="2969" y="5303"/>
                    </a:cubicBezTo>
                    <a:lnTo>
                      <a:pt x="9643" y="2952"/>
                    </a:lnTo>
                    <a:cubicBezTo>
                      <a:pt x="10047" y="2809"/>
                      <a:pt x="10190" y="2437"/>
                      <a:pt x="9960" y="2128"/>
                    </a:cubicBezTo>
                    <a:cubicBezTo>
                      <a:pt x="9960" y="2128"/>
                      <a:pt x="9216" y="1384"/>
                      <a:pt x="8068" y="244"/>
                    </a:cubicBezTo>
                    <a:cubicBezTo>
                      <a:pt x="7913" y="83"/>
                      <a:pt x="7703" y="0"/>
                      <a:pt x="7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3" name="Google Shape;665;p35"/>
              <p:cNvSpPr/>
              <p:nvPr/>
            </p:nvSpPr>
            <p:spPr>
              <a:xfrm flipH="1">
                <a:off x="451800" y="4278600"/>
                <a:ext cx="35712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Google Shape;666;p35"/>
              <p:cNvSpPr/>
              <p:nvPr/>
            </p:nvSpPr>
            <p:spPr>
              <a:xfrm flipH="1">
                <a:off x="412200" y="432072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2376">
                    <a:moveTo>
                      <a:pt x="6303" y="1"/>
                    </a:moveTo>
                    <a:lnTo>
                      <a:pt x="1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3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5" name="Google Shape;667;p35"/>
              <p:cNvSpPr/>
              <p:nvPr/>
            </p:nvSpPr>
            <p:spPr>
              <a:xfrm flipH="1">
                <a:off x="457560" y="4393440"/>
                <a:ext cx="27252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1837">
                    <a:moveTo>
                      <a:pt x="4798" y="0"/>
                    </a:moveTo>
                    <a:lnTo>
                      <a:pt x="1" y="1687"/>
                    </a:lnTo>
                    <a:lnTo>
                      <a:pt x="56" y="1837"/>
                    </a:lnTo>
                    <a:lnTo>
                      <a:pt x="4854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6" name="Google Shape;668;p35"/>
              <p:cNvSpPr/>
              <p:nvPr/>
            </p:nvSpPr>
            <p:spPr>
              <a:xfrm flipH="1">
                <a:off x="125280" y="4571640"/>
                <a:ext cx="537480" cy="282240"/>
              </a:xfrm>
              <a:custGeom>
                <a:avLst/>
                <a:gdLst/>
                <a:ahLst/>
                <a:cxnLst/>
                <a:rect l="l" t="t" r="r" b="b"/>
                <a:pathLst>
                  <a:path w="9564" h="5021">
                    <a:moveTo>
                      <a:pt x="7027" y="0"/>
                    </a:moveTo>
                    <a:cubicBezTo>
                      <a:pt x="6940" y="0"/>
                      <a:pt x="6853" y="15"/>
                      <a:pt x="6769" y="46"/>
                    </a:cubicBezTo>
                    <a:lnTo>
                      <a:pt x="515" y="2247"/>
                    </a:lnTo>
                    <a:cubicBezTo>
                      <a:pt x="135" y="2382"/>
                      <a:pt x="0" y="2730"/>
                      <a:pt x="222" y="3023"/>
                    </a:cubicBezTo>
                    <a:cubicBezTo>
                      <a:pt x="222" y="3023"/>
                      <a:pt x="910" y="3720"/>
                      <a:pt x="1987" y="4797"/>
                    </a:cubicBezTo>
                    <a:cubicBezTo>
                      <a:pt x="2133" y="4942"/>
                      <a:pt x="2333" y="5020"/>
                      <a:pt x="2536" y="5020"/>
                    </a:cubicBezTo>
                    <a:cubicBezTo>
                      <a:pt x="2620" y="5020"/>
                      <a:pt x="2705" y="5007"/>
                      <a:pt x="2787" y="4979"/>
                    </a:cubicBezTo>
                    <a:lnTo>
                      <a:pt x="9049" y="2770"/>
                    </a:lnTo>
                    <a:cubicBezTo>
                      <a:pt x="9429" y="2635"/>
                      <a:pt x="9564" y="2287"/>
                      <a:pt x="9342" y="1994"/>
                    </a:cubicBezTo>
                    <a:cubicBezTo>
                      <a:pt x="9342" y="1994"/>
                      <a:pt x="8645" y="1297"/>
                      <a:pt x="7569" y="229"/>
                    </a:cubicBezTo>
                    <a:cubicBezTo>
                      <a:pt x="7420" y="80"/>
                      <a:pt x="7225" y="0"/>
                      <a:pt x="7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Google Shape;669;p35"/>
              <p:cNvSpPr/>
              <p:nvPr/>
            </p:nvSpPr>
            <p:spPr>
              <a:xfrm flipH="1">
                <a:off x="260640" y="4605480"/>
                <a:ext cx="3355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42">
                    <a:moveTo>
                      <a:pt x="5914" y="1"/>
                    </a:moveTo>
                    <a:lnTo>
                      <a:pt x="0" y="2091"/>
                    </a:lnTo>
                    <a:lnTo>
                      <a:pt x="56" y="2241"/>
                    </a:lnTo>
                    <a:lnTo>
                      <a:pt x="5970" y="159"/>
                    </a:lnTo>
                    <a:lnTo>
                      <a:pt x="5914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8" name="Google Shape;670;p35"/>
              <p:cNvSpPr/>
              <p:nvPr/>
            </p:nvSpPr>
            <p:spPr>
              <a:xfrm flipH="1">
                <a:off x="224280" y="4645440"/>
                <a:ext cx="3355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33">
                    <a:moveTo>
                      <a:pt x="5914" y="0"/>
                    </a:moveTo>
                    <a:lnTo>
                      <a:pt x="1" y="2082"/>
                    </a:lnTo>
                    <a:lnTo>
                      <a:pt x="56" y="2233"/>
                    </a:lnTo>
                    <a:lnTo>
                      <a:pt x="5970" y="151"/>
                    </a:lnTo>
                    <a:lnTo>
                      <a:pt x="5914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9" name="Google Shape;671;p35"/>
              <p:cNvSpPr/>
              <p:nvPr/>
            </p:nvSpPr>
            <p:spPr>
              <a:xfrm flipH="1">
                <a:off x="266760" y="4713120"/>
                <a:ext cx="2556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743">
                    <a:moveTo>
                      <a:pt x="4497" y="0"/>
                    </a:moveTo>
                    <a:lnTo>
                      <a:pt x="1" y="1584"/>
                    </a:lnTo>
                    <a:lnTo>
                      <a:pt x="48" y="1742"/>
                    </a:lnTo>
                    <a:lnTo>
                      <a:pt x="4553" y="151"/>
                    </a:lnTo>
                    <a:lnTo>
                      <a:pt x="4497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Google Shape;672;p35"/>
              <p:cNvSpPr/>
              <p:nvPr/>
            </p:nvSpPr>
            <p:spPr>
              <a:xfrm flipH="1">
                <a:off x="667440" y="3984840"/>
                <a:ext cx="5727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5">
                    <a:moveTo>
                      <a:pt x="7473" y="1"/>
                    </a:moveTo>
                    <a:cubicBezTo>
                      <a:pt x="7383" y="1"/>
                      <a:pt x="7293" y="15"/>
                      <a:pt x="7205" y="45"/>
                    </a:cubicBezTo>
                    <a:lnTo>
                      <a:pt x="547" y="2396"/>
                    </a:lnTo>
                    <a:cubicBezTo>
                      <a:pt x="143" y="2539"/>
                      <a:pt x="1" y="2911"/>
                      <a:pt x="230" y="3228"/>
                    </a:cubicBezTo>
                    <a:cubicBezTo>
                      <a:pt x="230" y="3228"/>
                      <a:pt x="967" y="3964"/>
                      <a:pt x="2115" y="5112"/>
                    </a:cubicBezTo>
                    <a:cubicBezTo>
                      <a:pt x="2272" y="5269"/>
                      <a:pt x="2484" y="5354"/>
                      <a:pt x="2702" y="5354"/>
                    </a:cubicBezTo>
                    <a:cubicBezTo>
                      <a:pt x="2791" y="5354"/>
                      <a:pt x="2882" y="5340"/>
                      <a:pt x="2970" y="5310"/>
                    </a:cubicBezTo>
                    <a:lnTo>
                      <a:pt x="9636" y="2951"/>
                    </a:lnTo>
                    <a:cubicBezTo>
                      <a:pt x="10047" y="2808"/>
                      <a:pt x="10190" y="2444"/>
                      <a:pt x="9960" y="2127"/>
                    </a:cubicBezTo>
                    <a:cubicBezTo>
                      <a:pt x="9960" y="2127"/>
                      <a:pt x="9216" y="1391"/>
                      <a:pt x="8060" y="243"/>
                    </a:cubicBezTo>
                    <a:cubicBezTo>
                      <a:pt x="7903" y="86"/>
                      <a:pt x="7691" y="1"/>
                      <a:pt x="7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Google Shape;673;p35"/>
              <p:cNvSpPr/>
              <p:nvPr/>
            </p:nvSpPr>
            <p:spPr>
              <a:xfrm flipH="1">
                <a:off x="811080" y="402120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2" name="Google Shape;674;p35"/>
              <p:cNvSpPr/>
              <p:nvPr/>
            </p:nvSpPr>
            <p:spPr>
              <a:xfrm flipH="1">
                <a:off x="772560" y="4064040"/>
                <a:ext cx="3571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68">
                    <a:moveTo>
                      <a:pt x="6302" y="1"/>
                    </a:moveTo>
                    <a:lnTo>
                      <a:pt x="0" y="2218"/>
                    </a:lnTo>
                    <a:lnTo>
                      <a:pt x="56" y="2368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Google Shape;675;p35"/>
              <p:cNvSpPr/>
              <p:nvPr/>
            </p:nvSpPr>
            <p:spPr>
              <a:xfrm flipH="1">
                <a:off x="818640" y="4136040"/>
                <a:ext cx="272160" cy="10332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1845">
                    <a:moveTo>
                      <a:pt x="4798" y="0"/>
                    </a:moveTo>
                    <a:lnTo>
                      <a:pt x="1" y="1695"/>
                    </a:lnTo>
                    <a:lnTo>
                      <a:pt x="56" y="1845"/>
                    </a:lnTo>
                    <a:lnTo>
                      <a:pt x="4846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4" name="Google Shape;676;p35"/>
              <p:cNvSpPr/>
              <p:nvPr/>
            </p:nvSpPr>
            <p:spPr>
              <a:xfrm flipH="1">
                <a:off x="956520" y="435024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0"/>
                    </a:moveTo>
                    <a:cubicBezTo>
                      <a:pt x="269" y="0"/>
                      <a:pt x="0" y="127"/>
                      <a:pt x="0" y="285"/>
                    </a:cubicBezTo>
                    <a:cubicBezTo>
                      <a:pt x="0" y="444"/>
                      <a:pt x="269" y="570"/>
                      <a:pt x="594" y="570"/>
                    </a:cubicBezTo>
                    <a:cubicBezTo>
                      <a:pt x="919" y="570"/>
                      <a:pt x="1188" y="444"/>
                      <a:pt x="1188" y="285"/>
                    </a:cubicBezTo>
                    <a:cubicBezTo>
                      <a:pt x="1188" y="127"/>
                      <a:pt x="919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5" name="Google Shape;677;p35"/>
              <p:cNvSpPr/>
              <p:nvPr/>
            </p:nvSpPr>
            <p:spPr>
              <a:xfrm flipH="1">
                <a:off x="430920" y="487836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1"/>
                    </a:moveTo>
                    <a:cubicBezTo>
                      <a:pt x="269" y="1"/>
                      <a:pt x="0" y="127"/>
                      <a:pt x="0" y="286"/>
                    </a:cubicBezTo>
                    <a:cubicBezTo>
                      <a:pt x="0" y="444"/>
                      <a:pt x="269" y="571"/>
                      <a:pt x="594" y="571"/>
                    </a:cubicBezTo>
                    <a:cubicBezTo>
                      <a:pt x="918" y="571"/>
                      <a:pt x="1188" y="444"/>
                      <a:pt x="1188" y="286"/>
                    </a:cubicBezTo>
                    <a:cubicBezTo>
                      <a:pt x="1188" y="127"/>
                      <a:pt x="91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16" name="Google Shape;678;p35"/>
              <p:cNvGrpSpPr/>
              <p:nvPr/>
            </p:nvGrpSpPr>
            <p:grpSpPr>
              <a:xfrm>
                <a:off x="1598040" y="3564360"/>
                <a:ext cx="335160" cy="299880"/>
                <a:chOff x="1598040" y="3564360"/>
                <a:chExt cx="335160" cy="299880"/>
              </a:xfrm>
            </p:grpSpPr>
            <p:sp>
              <p:nvSpPr>
                <p:cNvPr id="517" name="Google Shape;679;p35"/>
                <p:cNvSpPr/>
                <p:nvPr/>
              </p:nvSpPr>
              <p:spPr>
                <a:xfrm flipH="1">
                  <a:off x="1597680" y="3564360"/>
                  <a:ext cx="335160" cy="29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5335">
                      <a:moveTo>
                        <a:pt x="2982" y="0"/>
                      </a:moveTo>
                      <a:cubicBezTo>
                        <a:pt x="1843" y="0"/>
                        <a:pt x="783" y="734"/>
                        <a:pt x="428" y="1882"/>
                      </a:cubicBezTo>
                      <a:cubicBezTo>
                        <a:pt x="0" y="3292"/>
                        <a:pt x="784" y="4780"/>
                        <a:pt x="2193" y="5215"/>
                      </a:cubicBezTo>
                      <a:cubicBezTo>
                        <a:pt x="2455" y="5296"/>
                        <a:pt x="2720" y="5335"/>
                        <a:pt x="2980" y="5335"/>
                      </a:cubicBezTo>
                      <a:cubicBezTo>
                        <a:pt x="4120" y="5335"/>
                        <a:pt x="5172" y="4597"/>
                        <a:pt x="5526" y="3450"/>
                      </a:cubicBezTo>
                      <a:cubicBezTo>
                        <a:pt x="5961" y="2049"/>
                        <a:pt x="5170" y="552"/>
                        <a:pt x="3761" y="117"/>
                      </a:cubicBezTo>
                      <a:cubicBezTo>
                        <a:pt x="3502" y="38"/>
                        <a:pt x="3240" y="0"/>
                        <a:pt x="29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8" name="Google Shape;680;p35"/>
                <p:cNvSpPr/>
                <p:nvPr/>
              </p:nvSpPr>
              <p:spPr>
                <a:xfrm flipH="1">
                  <a:off x="1696320" y="3705840"/>
                  <a:ext cx="154080" cy="10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1783">
                      <a:moveTo>
                        <a:pt x="111" y="1"/>
                      </a:moveTo>
                      <a:cubicBezTo>
                        <a:pt x="1" y="349"/>
                        <a:pt x="40" y="721"/>
                        <a:pt x="206" y="1054"/>
                      </a:cubicBezTo>
                      <a:cubicBezTo>
                        <a:pt x="381" y="1378"/>
                        <a:pt x="674" y="1616"/>
                        <a:pt x="1022" y="1727"/>
                      </a:cubicBezTo>
                      <a:cubicBezTo>
                        <a:pt x="1157" y="1766"/>
                        <a:pt x="1291" y="1782"/>
                        <a:pt x="1426" y="1782"/>
                      </a:cubicBezTo>
                      <a:cubicBezTo>
                        <a:pt x="2019" y="1782"/>
                        <a:pt x="2566" y="1402"/>
                        <a:pt x="2748" y="808"/>
                      </a:cubicBezTo>
                      <a:lnTo>
                        <a:pt x="2518" y="737"/>
                      </a:lnTo>
                      <a:cubicBezTo>
                        <a:pt x="2364" y="1226"/>
                        <a:pt x="1917" y="1542"/>
                        <a:pt x="1433" y="1542"/>
                      </a:cubicBezTo>
                      <a:cubicBezTo>
                        <a:pt x="1321" y="1542"/>
                        <a:pt x="1206" y="1525"/>
                        <a:pt x="1093" y="1489"/>
                      </a:cubicBezTo>
                      <a:cubicBezTo>
                        <a:pt x="800" y="1402"/>
                        <a:pt x="563" y="1204"/>
                        <a:pt x="420" y="935"/>
                      </a:cubicBezTo>
                      <a:cubicBezTo>
                        <a:pt x="278" y="666"/>
                        <a:pt x="254" y="357"/>
                        <a:pt x="341" y="72"/>
                      </a:cubicBez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9" name="Google Shape;681;p35"/>
                <p:cNvSpPr/>
                <p:nvPr/>
              </p:nvSpPr>
              <p:spPr>
                <a:xfrm flipH="1">
                  <a:off x="1659600" y="3677040"/>
                  <a:ext cx="70920" cy="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743">
                      <a:moveTo>
                        <a:pt x="566" y="1"/>
                      </a:moveTo>
                      <a:cubicBezTo>
                        <a:pt x="385" y="1"/>
                        <a:pt x="190" y="83"/>
                        <a:pt x="0" y="244"/>
                      </a:cubicBezTo>
                      <a:lnTo>
                        <a:pt x="151" y="426"/>
                      </a:lnTo>
                      <a:cubicBezTo>
                        <a:pt x="246" y="347"/>
                        <a:pt x="400" y="245"/>
                        <a:pt x="558" y="245"/>
                      </a:cubicBezTo>
                      <a:cubicBezTo>
                        <a:pt x="624" y="245"/>
                        <a:pt x="690" y="263"/>
                        <a:pt x="752" y="307"/>
                      </a:cubicBezTo>
                      <a:cubicBezTo>
                        <a:pt x="887" y="394"/>
                        <a:pt x="966" y="560"/>
                        <a:pt x="1037" y="742"/>
                      </a:cubicBezTo>
                      <a:lnTo>
                        <a:pt x="1267" y="647"/>
                      </a:lnTo>
                      <a:cubicBezTo>
                        <a:pt x="1180" y="442"/>
                        <a:pt x="1085" y="236"/>
                        <a:pt x="887" y="101"/>
                      </a:cubicBezTo>
                      <a:cubicBezTo>
                        <a:pt x="789" y="34"/>
                        <a:pt x="680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0" name="Google Shape;682;p35"/>
                <p:cNvSpPr/>
                <p:nvPr/>
              </p:nvSpPr>
              <p:spPr>
                <a:xfrm flipH="1">
                  <a:off x="1787760" y="3638160"/>
                  <a:ext cx="3744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86">
                      <a:moveTo>
                        <a:pt x="390" y="1"/>
                      </a:moveTo>
                      <a:cubicBezTo>
                        <a:pt x="257" y="1"/>
                        <a:pt x="119" y="126"/>
                        <a:pt x="64" y="311"/>
                      </a:cubicBezTo>
                      <a:cubicBezTo>
                        <a:pt x="1" y="517"/>
                        <a:pt x="64" y="731"/>
                        <a:pt x="215" y="778"/>
                      </a:cubicBezTo>
                      <a:cubicBezTo>
                        <a:pt x="233" y="783"/>
                        <a:pt x="252" y="785"/>
                        <a:pt x="271" y="785"/>
                      </a:cubicBezTo>
                      <a:cubicBezTo>
                        <a:pt x="406" y="785"/>
                        <a:pt x="548" y="665"/>
                        <a:pt x="610" y="477"/>
                      </a:cubicBezTo>
                      <a:cubicBezTo>
                        <a:pt x="674" y="264"/>
                        <a:pt x="603" y="58"/>
                        <a:pt x="452" y="10"/>
                      </a:cubicBezTo>
                      <a:cubicBezTo>
                        <a:pt x="432" y="4"/>
                        <a:pt x="411" y="1"/>
                        <a:pt x="3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21" name="Google Shape;683;p35"/>
              <p:cNvSpPr/>
              <p:nvPr/>
            </p:nvSpPr>
            <p:spPr>
              <a:xfrm flipH="1">
                <a:off x="847080" y="4228920"/>
                <a:ext cx="404640" cy="743400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13225">
                    <a:moveTo>
                      <a:pt x="3327" y="1"/>
                    </a:moveTo>
                    <a:cubicBezTo>
                      <a:pt x="2888" y="1"/>
                      <a:pt x="2502" y="404"/>
                      <a:pt x="2249" y="788"/>
                    </a:cubicBezTo>
                    <a:cubicBezTo>
                      <a:pt x="1315" y="2205"/>
                      <a:pt x="666" y="3377"/>
                      <a:pt x="389" y="4216"/>
                    </a:cubicBezTo>
                    <a:cubicBezTo>
                      <a:pt x="1" y="5395"/>
                      <a:pt x="294" y="6686"/>
                      <a:pt x="104" y="7913"/>
                    </a:cubicBezTo>
                    <a:lnTo>
                      <a:pt x="7197" y="13225"/>
                    </a:lnTo>
                    <a:cubicBezTo>
                      <a:pt x="7047" y="11745"/>
                      <a:pt x="6437" y="10312"/>
                      <a:pt x="5479" y="9172"/>
                    </a:cubicBezTo>
                    <a:cubicBezTo>
                      <a:pt x="4791" y="8348"/>
                      <a:pt x="3888" y="7612"/>
                      <a:pt x="3619" y="6567"/>
                    </a:cubicBezTo>
                    <a:cubicBezTo>
                      <a:pt x="3263" y="5166"/>
                      <a:pt x="4070" y="3630"/>
                      <a:pt x="4268" y="2244"/>
                    </a:cubicBezTo>
                    <a:cubicBezTo>
                      <a:pt x="4339" y="1730"/>
                      <a:pt x="4458" y="1176"/>
                      <a:pt x="4205" y="693"/>
                    </a:cubicBezTo>
                    <a:cubicBezTo>
                      <a:pt x="4038" y="384"/>
                      <a:pt x="3801" y="75"/>
                      <a:pt x="3453" y="12"/>
                    </a:cubicBezTo>
                    <a:cubicBezTo>
                      <a:pt x="3410" y="4"/>
                      <a:pt x="3369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2" name="Google Shape;684;p35"/>
              <p:cNvSpPr/>
              <p:nvPr/>
            </p:nvSpPr>
            <p:spPr>
              <a:xfrm flipH="1">
                <a:off x="842760" y="4224600"/>
                <a:ext cx="407520" cy="74844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3312">
                    <a:moveTo>
                      <a:pt x="3312" y="1"/>
                    </a:moveTo>
                    <a:cubicBezTo>
                      <a:pt x="2919" y="1"/>
                      <a:pt x="2518" y="285"/>
                      <a:pt x="2162" y="819"/>
                    </a:cubicBezTo>
                    <a:cubicBezTo>
                      <a:pt x="1164" y="2331"/>
                      <a:pt x="555" y="3463"/>
                      <a:pt x="286" y="4271"/>
                    </a:cubicBezTo>
                    <a:cubicBezTo>
                      <a:pt x="56" y="4976"/>
                      <a:pt x="64" y="5720"/>
                      <a:pt x="72" y="6448"/>
                    </a:cubicBezTo>
                    <a:cubicBezTo>
                      <a:pt x="72" y="6955"/>
                      <a:pt x="80" y="7477"/>
                      <a:pt x="1" y="7976"/>
                    </a:cubicBezTo>
                    <a:lnTo>
                      <a:pt x="159" y="8000"/>
                    </a:lnTo>
                    <a:cubicBezTo>
                      <a:pt x="238" y="7485"/>
                      <a:pt x="238" y="6955"/>
                      <a:pt x="230" y="6448"/>
                    </a:cubicBezTo>
                    <a:cubicBezTo>
                      <a:pt x="222" y="5736"/>
                      <a:pt x="222" y="4999"/>
                      <a:pt x="436" y="4318"/>
                    </a:cubicBezTo>
                    <a:cubicBezTo>
                      <a:pt x="697" y="3527"/>
                      <a:pt x="1307" y="2410"/>
                      <a:pt x="2296" y="914"/>
                    </a:cubicBezTo>
                    <a:cubicBezTo>
                      <a:pt x="2487" y="622"/>
                      <a:pt x="2859" y="160"/>
                      <a:pt x="3308" y="160"/>
                    </a:cubicBezTo>
                    <a:cubicBezTo>
                      <a:pt x="3345" y="160"/>
                      <a:pt x="3383" y="163"/>
                      <a:pt x="3421" y="170"/>
                    </a:cubicBezTo>
                    <a:cubicBezTo>
                      <a:pt x="3674" y="218"/>
                      <a:pt x="3912" y="431"/>
                      <a:pt x="4109" y="811"/>
                    </a:cubicBezTo>
                    <a:cubicBezTo>
                      <a:pt x="4331" y="1223"/>
                      <a:pt x="4260" y="1698"/>
                      <a:pt x="4189" y="2157"/>
                    </a:cubicBezTo>
                    <a:cubicBezTo>
                      <a:pt x="4181" y="2205"/>
                      <a:pt x="4173" y="2260"/>
                      <a:pt x="4165" y="2308"/>
                    </a:cubicBezTo>
                    <a:cubicBezTo>
                      <a:pt x="4102" y="2767"/>
                      <a:pt x="3967" y="3234"/>
                      <a:pt x="3832" y="3725"/>
                    </a:cubicBezTo>
                    <a:cubicBezTo>
                      <a:pt x="3555" y="4698"/>
                      <a:pt x="3278" y="5712"/>
                      <a:pt x="3516" y="6670"/>
                    </a:cubicBezTo>
                    <a:cubicBezTo>
                      <a:pt x="3722" y="7477"/>
                      <a:pt x="4307" y="8111"/>
                      <a:pt x="4869" y="8712"/>
                    </a:cubicBezTo>
                    <a:cubicBezTo>
                      <a:pt x="5044" y="8902"/>
                      <a:pt x="5226" y="9100"/>
                      <a:pt x="5392" y="9298"/>
                    </a:cubicBezTo>
                    <a:cubicBezTo>
                      <a:pt x="6342" y="10430"/>
                      <a:pt x="6944" y="11855"/>
                      <a:pt x="7086" y="13312"/>
                    </a:cubicBezTo>
                    <a:lnTo>
                      <a:pt x="7252" y="13296"/>
                    </a:lnTo>
                    <a:cubicBezTo>
                      <a:pt x="7102" y="11808"/>
                      <a:pt x="6484" y="10351"/>
                      <a:pt x="5519" y="9195"/>
                    </a:cubicBezTo>
                    <a:cubicBezTo>
                      <a:pt x="5352" y="8997"/>
                      <a:pt x="5162" y="8799"/>
                      <a:pt x="4988" y="8601"/>
                    </a:cubicBezTo>
                    <a:cubicBezTo>
                      <a:pt x="4442" y="8016"/>
                      <a:pt x="3872" y="7398"/>
                      <a:pt x="3674" y="6630"/>
                    </a:cubicBezTo>
                    <a:cubicBezTo>
                      <a:pt x="3444" y="5712"/>
                      <a:pt x="3722" y="4722"/>
                      <a:pt x="3983" y="3764"/>
                    </a:cubicBezTo>
                    <a:cubicBezTo>
                      <a:pt x="4117" y="3289"/>
                      <a:pt x="4252" y="2798"/>
                      <a:pt x="4323" y="2331"/>
                    </a:cubicBezTo>
                    <a:cubicBezTo>
                      <a:pt x="4331" y="2284"/>
                      <a:pt x="4339" y="2228"/>
                      <a:pt x="4347" y="2181"/>
                    </a:cubicBezTo>
                    <a:cubicBezTo>
                      <a:pt x="4418" y="1698"/>
                      <a:pt x="4497" y="1191"/>
                      <a:pt x="4252" y="732"/>
                    </a:cubicBezTo>
                    <a:cubicBezTo>
                      <a:pt x="4030" y="313"/>
                      <a:pt x="3753" y="67"/>
                      <a:pt x="3444" y="12"/>
                    </a:cubicBezTo>
                    <a:cubicBezTo>
                      <a:pt x="3401" y="5"/>
                      <a:pt x="3357" y="1"/>
                      <a:pt x="3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3" name="Google Shape;685;p35"/>
              <p:cNvSpPr/>
              <p:nvPr/>
            </p:nvSpPr>
            <p:spPr>
              <a:xfrm flipH="1">
                <a:off x="822960" y="3279240"/>
                <a:ext cx="26568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4093">
                    <a:moveTo>
                      <a:pt x="1229" y="1"/>
                    </a:moveTo>
                    <a:cubicBezTo>
                      <a:pt x="776" y="1"/>
                      <a:pt x="351" y="274"/>
                      <a:pt x="167" y="690"/>
                    </a:cubicBezTo>
                    <a:cubicBezTo>
                      <a:pt x="0" y="1078"/>
                      <a:pt x="48" y="1490"/>
                      <a:pt x="246" y="1799"/>
                    </a:cubicBezTo>
                    <a:lnTo>
                      <a:pt x="1592" y="3952"/>
                    </a:lnTo>
                    <a:cubicBezTo>
                      <a:pt x="1648" y="4044"/>
                      <a:pt x="1743" y="4093"/>
                      <a:pt x="1842" y="4093"/>
                    </a:cubicBezTo>
                    <a:cubicBezTo>
                      <a:pt x="1897" y="4093"/>
                      <a:pt x="1953" y="4078"/>
                      <a:pt x="2003" y="4047"/>
                    </a:cubicBezTo>
                    <a:lnTo>
                      <a:pt x="4157" y="2701"/>
                    </a:lnTo>
                    <a:cubicBezTo>
                      <a:pt x="4465" y="2503"/>
                      <a:pt x="4687" y="2163"/>
                      <a:pt x="4711" y="1735"/>
                    </a:cubicBezTo>
                    <a:cubicBezTo>
                      <a:pt x="4727" y="1268"/>
                      <a:pt x="4450" y="825"/>
                      <a:pt x="4022" y="635"/>
                    </a:cubicBezTo>
                    <a:cubicBezTo>
                      <a:pt x="3903" y="583"/>
                      <a:pt x="3780" y="561"/>
                      <a:pt x="3658" y="561"/>
                    </a:cubicBezTo>
                    <a:cubicBezTo>
                      <a:pt x="3056" y="561"/>
                      <a:pt x="2470" y="1086"/>
                      <a:pt x="2470" y="1086"/>
                    </a:cubicBezTo>
                    <a:cubicBezTo>
                      <a:pt x="2470" y="1086"/>
                      <a:pt x="2035" y="25"/>
                      <a:pt x="1267" y="1"/>
                    </a:cubicBezTo>
                    <a:cubicBezTo>
                      <a:pt x="1254" y="1"/>
                      <a:pt x="1242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4" name="Google Shape;686;p35"/>
              <p:cNvSpPr/>
              <p:nvPr/>
            </p:nvSpPr>
            <p:spPr>
              <a:xfrm flipH="1">
                <a:off x="1225800" y="2921760"/>
                <a:ext cx="329400" cy="29556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25" name="Google Shape;687;p35"/>
              <p:cNvGrpSpPr/>
              <p:nvPr/>
            </p:nvGrpSpPr>
            <p:grpSpPr>
              <a:xfrm>
                <a:off x="608040" y="4309920"/>
                <a:ext cx="312840" cy="281520"/>
                <a:chOff x="608040" y="4309920"/>
                <a:chExt cx="312840" cy="281520"/>
              </a:xfrm>
            </p:grpSpPr>
            <p:sp>
              <p:nvSpPr>
                <p:cNvPr id="526" name="Google Shape;688;p35"/>
                <p:cNvSpPr/>
                <p:nvPr/>
              </p:nvSpPr>
              <p:spPr>
                <a:xfrm flipH="1">
                  <a:off x="607680" y="4309920"/>
                  <a:ext cx="312840" cy="2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6" h="5012">
                      <a:moveTo>
                        <a:pt x="2784" y="1"/>
                      </a:moveTo>
                      <a:cubicBezTo>
                        <a:pt x="2108" y="1"/>
                        <a:pt x="1435" y="273"/>
                        <a:pt x="942" y="811"/>
                      </a:cubicBezTo>
                      <a:cubicBezTo>
                        <a:pt x="0" y="1825"/>
                        <a:pt x="71" y="3416"/>
                        <a:pt x="1085" y="4350"/>
                      </a:cubicBezTo>
                      <a:cubicBezTo>
                        <a:pt x="1568" y="4792"/>
                        <a:pt x="2178" y="5011"/>
                        <a:pt x="2785" y="5011"/>
                      </a:cubicBezTo>
                      <a:cubicBezTo>
                        <a:pt x="3460" y="5011"/>
                        <a:pt x="4132" y="4741"/>
                        <a:pt x="4624" y="4208"/>
                      </a:cubicBezTo>
                      <a:cubicBezTo>
                        <a:pt x="5566" y="3186"/>
                        <a:pt x="5502" y="1603"/>
                        <a:pt x="4481" y="661"/>
                      </a:cubicBezTo>
                      <a:cubicBezTo>
                        <a:pt x="3998" y="219"/>
                        <a:pt x="3390" y="1"/>
                        <a:pt x="27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7" name="Google Shape;689;p35"/>
                <p:cNvSpPr/>
                <p:nvPr/>
              </p:nvSpPr>
              <p:spPr>
                <a:xfrm flipH="1">
                  <a:off x="657720" y="4355640"/>
                  <a:ext cx="185040" cy="1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3114">
                      <a:moveTo>
                        <a:pt x="1799" y="0"/>
                      </a:moveTo>
                      <a:cubicBezTo>
                        <a:pt x="1726" y="0"/>
                        <a:pt x="1653" y="28"/>
                        <a:pt x="1600" y="81"/>
                      </a:cubicBezTo>
                      <a:lnTo>
                        <a:pt x="729" y="992"/>
                      </a:lnTo>
                      <a:cubicBezTo>
                        <a:pt x="673" y="873"/>
                        <a:pt x="586" y="762"/>
                        <a:pt x="491" y="675"/>
                      </a:cubicBezTo>
                      <a:cubicBezTo>
                        <a:pt x="417" y="608"/>
                        <a:pt x="335" y="548"/>
                        <a:pt x="240" y="548"/>
                      </a:cubicBezTo>
                      <a:cubicBezTo>
                        <a:pt x="234" y="548"/>
                        <a:pt x="228" y="548"/>
                        <a:pt x="222" y="548"/>
                      </a:cubicBezTo>
                      <a:cubicBezTo>
                        <a:pt x="143" y="548"/>
                        <a:pt x="64" y="588"/>
                        <a:pt x="40" y="667"/>
                      </a:cubicBezTo>
                      <a:cubicBezTo>
                        <a:pt x="1" y="778"/>
                        <a:pt x="111" y="873"/>
                        <a:pt x="159" y="984"/>
                      </a:cubicBezTo>
                      <a:cubicBezTo>
                        <a:pt x="278" y="1277"/>
                        <a:pt x="214" y="1514"/>
                        <a:pt x="40" y="1776"/>
                      </a:cubicBezTo>
                      <a:lnTo>
                        <a:pt x="1441" y="3113"/>
                      </a:lnTo>
                      <a:lnTo>
                        <a:pt x="1600" y="2947"/>
                      </a:lnTo>
                      <a:cubicBezTo>
                        <a:pt x="1647" y="2900"/>
                        <a:pt x="1924" y="2923"/>
                        <a:pt x="2122" y="2710"/>
                      </a:cubicBezTo>
                      <a:lnTo>
                        <a:pt x="3183" y="1601"/>
                      </a:lnTo>
                      <a:cubicBezTo>
                        <a:pt x="3294" y="1498"/>
                        <a:pt x="3286" y="1324"/>
                        <a:pt x="3175" y="1213"/>
                      </a:cubicBezTo>
                      <a:cubicBezTo>
                        <a:pt x="3126" y="1164"/>
                        <a:pt x="3060" y="1140"/>
                        <a:pt x="2992" y="1140"/>
                      </a:cubicBezTo>
                      <a:cubicBezTo>
                        <a:pt x="2919" y="1140"/>
                        <a:pt x="2845" y="1168"/>
                        <a:pt x="2787" y="1221"/>
                      </a:cubicBezTo>
                      <a:cubicBezTo>
                        <a:pt x="2898" y="1118"/>
                        <a:pt x="2890" y="944"/>
                        <a:pt x="2779" y="833"/>
                      </a:cubicBezTo>
                      <a:cubicBezTo>
                        <a:pt x="2726" y="784"/>
                        <a:pt x="2658" y="760"/>
                        <a:pt x="2590" y="760"/>
                      </a:cubicBezTo>
                      <a:cubicBezTo>
                        <a:pt x="2517" y="760"/>
                        <a:pt x="2445" y="788"/>
                        <a:pt x="2391" y="841"/>
                      </a:cubicBezTo>
                      <a:cubicBezTo>
                        <a:pt x="2494" y="738"/>
                        <a:pt x="2494" y="564"/>
                        <a:pt x="2383" y="453"/>
                      </a:cubicBezTo>
                      <a:cubicBezTo>
                        <a:pt x="2330" y="404"/>
                        <a:pt x="2262" y="380"/>
                        <a:pt x="2195" y="380"/>
                      </a:cubicBezTo>
                      <a:cubicBezTo>
                        <a:pt x="2122" y="380"/>
                        <a:pt x="2049" y="408"/>
                        <a:pt x="1996" y="461"/>
                      </a:cubicBezTo>
                      <a:cubicBezTo>
                        <a:pt x="2098" y="358"/>
                        <a:pt x="2098" y="184"/>
                        <a:pt x="1988" y="73"/>
                      </a:cubicBezTo>
                      <a:cubicBezTo>
                        <a:pt x="1934" y="24"/>
                        <a:pt x="1866" y="0"/>
                        <a:pt x="1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8" name="Google Shape;690;p35"/>
                <p:cNvSpPr/>
                <p:nvPr/>
              </p:nvSpPr>
              <p:spPr>
                <a:xfrm flipH="1">
                  <a:off x="751680" y="4446000"/>
                  <a:ext cx="11772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984">
                      <a:moveTo>
                        <a:pt x="397" y="0"/>
                      </a:moveTo>
                      <a:cubicBezTo>
                        <a:pt x="318" y="0"/>
                        <a:pt x="239" y="30"/>
                        <a:pt x="183" y="90"/>
                      </a:cubicBezTo>
                      <a:lnTo>
                        <a:pt x="119" y="162"/>
                      </a:lnTo>
                      <a:cubicBezTo>
                        <a:pt x="1" y="280"/>
                        <a:pt x="1" y="478"/>
                        <a:pt x="127" y="589"/>
                      </a:cubicBezTo>
                      <a:lnTo>
                        <a:pt x="1489" y="1895"/>
                      </a:lnTo>
                      <a:cubicBezTo>
                        <a:pt x="1547" y="1954"/>
                        <a:pt x="1625" y="1983"/>
                        <a:pt x="1702" y="1983"/>
                      </a:cubicBezTo>
                      <a:cubicBezTo>
                        <a:pt x="1781" y="1983"/>
                        <a:pt x="1860" y="1952"/>
                        <a:pt x="1916" y="1887"/>
                      </a:cubicBezTo>
                      <a:lnTo>
                        <a:pt x="1980" y="1824"/>
                      </a:lnTo>
                      <a:cubicBezTo>
                        <a:pt x="2099" y="1697"/>
                        <a:pt x="2099" y="1507"/>
                        <a:pt x="1972" y="1389"/>
                      </a:cubicBezTo>
                      <a:lnTo>
                        <a:pt x="610" y="82"/>
                      </a:lnTo>
                      <a:cubicBezTo>
                        <a:pt x="552" y="28"/>
                        <a:pt x="474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29" name="Google Shape;691;p35"/>
              <p:cNvGrpSpPr/>
              <p:nvPr/>
            </p:nvGrpSpPr>
            <p:grpSpPr>
              <a:xfrm>
                <a:off x="41040" y="3738240"/>
                <a:ext cx="388080" cy="362520"/>
                <a:chOff x="41040" y="3738240"/>
                <a:chExt cx="388080" cy="362520"/>
              </a:xfrm>
            </p:grpSpPr>
            <p:sp>
              <p:nvSpPr>
                <p:cNvPr id="530" name="Google Shape;692;p35"/>
                <p:cNvSpPr/>
                <p:nvPr/>
              </p:nvSpPr>
              <p:spPr>
                <a:xfrm flipH="1">
                  <a:off x="41040" y="3738240"/>
                  <a:ext cx="388080" cy="36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1" name="Google Shape;693;p35"/>
                <p:cNvSpPr/>
                <p:nvPr/>
              </p:nvSpPr>
              <p:spPr>
                <a:xfrm flipH="1">
                  <a:off x="112320" y="3796200"/>
                  <a:ext cx="205920" cy="22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2" name="Google Shape;694;p35"/>
                <p:cNvSpPr/>
                <p:nvPr/>
              </p:nvSpPr>
              <p:spPr>
                <a:xfrm flipH="1">
                  <a:off x="284400" y="3816000"/>
                  <a:ext cx="77760" cy="18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33" name="Google Shape;695;p35"/>
              <p:cNvSpPr/>
              <p:nvPr/>
            </p:nvSpPr>
            <p:spPr>
              <a:xfrm flipH="1">
                <a:off x="756360" y="3912120"/>
                <a:ext cx="171000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742">
                    <a:moveTo>
                      <a:pt x="2237" y="0"/>
                    </a:moveTo>
                    <a:cubicBezTo>
                      <a:pt x="2180" y="0"/>
                      <a:pt x="2123" y="7"/>
                      <a:pt x="2067" y="20"/>
                    </a:cubicBezTo>
                    <a:cubicBezTo>
                      <a:pt x="1576" y="139"/>
                      <a:pt x="1434" y="875"/>
                      <a:pt x="1434" y="875"/>
                    </a:cubicBezTo>
                    <a:cubicBezTo>
                      <a:pt x="1434" y="875"/>
                      <a:pt x="1092" y="671"/>
                      <a:pt x="747" y="671"/>
                    </a:cubicBezTo>
                    <a:cubicBezTo>
                      <a:pt x="616" y="671"/>
                      <a:pt x="486" y="700"/>
                      <a:pt x="373" y="780"/>
                    </a:cubicBezTo>
                    <a:cubicBezTo>
                      <a:pt x="120" y="954"/>
                      <a:pt x="1" y="1279"/>
                      <a:pt x="72" y="1580"/>
                    </a:cubicBezTo>
                    <a:cubicBezTo>
                      <a:pt x="135" y="1849"/>
                      <a:pt x="317" y="2047"/>
                      <a:pt x="547" y="2134"/>
                    </a:cubicBezTo>
                    <a:lnTo>
                      <a:pt x="2107" y="2728"/>
                    </a:lnTo>
                    <a:cubicBezTo>
                      <a:pt x="2131" y="2737"/>
                      <a:pt x="2156" y="2742"/>
                      <a:pt x="2180" y="2742"/>
                    </a:cubicBezTo>
                    <a:cubicBezTo>
                      <a:pt x="2258" y="2742"/>
                      <a:pt x="2330" y="2695"/>
                      <a:pt x="2360" y="2617"/>
                    </a:cubicBezTo>
                    <a:lnTo>
                      <a:pt x="2962" y="1057"/>
                    </a:lnTo>
                    <a:cubicBezTo>
                      <a:pt x="3049" y="828"/>
                      <a:pt x="3025" y="558"/>
                      <a:pt x="2867" y="329"/>
                    </a:cubicBezTo>
                    <a:cubicBezTo>
                      <a:pt x="2725" y="123"/>
                      <a:pt x="2484" y="0"/>
                      <a:pt x="2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51;p31"/>
          <p:cNvGrpSpPr/>
          <p:nvPr/>
        </p:nvGrpSpPr>
        <p:grpSpPr>
          <a:xfrm>
            <a:off x="4876560" y="1521360"/>
            <a:ext cx="3726720" cy="4330440"/>
            <a:chOff x="4876560" y="1521360"/>
            <a:chExt cx="3726720" cy="4330440"/>
          </a:xfrm>
        </p:grpSpPr>
        <p:sp>
          <p:nvSpPr>
            <p:cNvPr id="535" name="Google Shape;552;p31"/>
            <p:cNvSpPr/>
            <p:nvPr/>
          </p:nvSpPr>
          <p:spPr>
            <a:xfrm>
              <a:off x="6185520" y="2494080"/>
              <a:ext cx="2403360" cy="2155680"/>
            </a:xfrm>
            <a:custGeom>
              <a:avLst/>
              <a:gdLst/>
              <a:ahLst/>
              <a:cxnLst/>
              <a:rect l="l" t="t" r="r" b="b"/>
              <a:pathLst>
                <a:path w="42578" h="38187">
                  <a:moveTo>
                    <a:pt x="20250" y="0"/>
                  </a:moveTo>
                  <a:cubicBezTo>
                    <a:pt x="19440" y="0"/>
                    <a:pt x="18614" y="398"/>
                    <a:pt x="18233" y="1019"/>
                  </a:cubicBezTo>
                  <a:lnTo>
                    <a:pt x="9" y="29694"/>
                  </a:lnTo>
                  <a:cubicBezTo>
                    <a:pt x="9" y="29694"/>
                    <a:pt x="1" y="31174"/>
                    <a:pt x="9" y="31404"/>
                  </a:cubicBezTo>
                  <a:cubicBezTo>
                    <a:pt x="25" y="31934"/>
                    <a:pt x="420" y="32393"/>
                    <a:pt x="1093" y="32576"/>
                  </a:cubicBezTo>
                  <a:lnTo>
                    <a:pt x="21725" y="38109"/>
                  </a:lnTo>
                  <a:cubicBezTo>
                    <a:pt x="21917" y="38162"/>
                    <a:pt x="22118" y="38186"/>
                    <a:pt x="22319" y="38186"/>
                  </a:cubicBezTo>
                  <a:cubicBezTo>
                    <a:pt x="23127" y="38186"/>
                    <a:pt x="23949" y="37788"/>
                    <a:pt x="24329" y="37167"/>
                  </a:cubicBezTo>
                  <a:lnTo>
                    <a:pt x="42356" y="7487"/>
                  </a:lnTo>
                  <a:cubicBezTo>
                    <a:pt x="42522" y="7226"/>
                    <a:pt x="42578" y="6949"/>
                    <a:pt x="42554" y="6696"/>
                  </a:cubicBezTo>
                  <a:cubicBezTo>
                    <a:pt x="42490" y="6205"/>
                    <a:pt x="42562" y="5199"/>
                    <a:pt x="42562" y="5199"/>
                  </a:cubicBezTo>
                  <a:lnTo>
                    <a:pt x="20846" y="77"/>
                  </a:lnTo>
                  <a:cubicBezTo>
                    <a:pt x="20653" y="25"/>
                    <a:pt x="20452" y="0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553;p31"/>
            <p:cNvSpPr/>
            <p:nvPr/>
          </p:nvSpPr>
          <p:spPr>
            <a:xfrm>
              <a:off x="6170400" y="2399760"/>
              <a:ext cx="2432880" cy="2155320"/>
            </a:xfrm>
            <a:custGeom>
              <a:avLst/>
              <a:gdLst/>
              <a:ahLst/>
              <a:cxnLst/>
              <a:rect l="l" t="t" r="r" b="b"/>
              <a:pathLst>
                <a:path w="43100" h="38184">
                  <a:moveTo>
                    <a:pt x="20526" y="0"/>
                  </a:moveTo>
                  <a:cubicBezTo>
                    <a:pt x="19714" y="0"/>
                    <a:pt x="18884" y="393"/>
                    <a:pt x="18502" y="1016"/>
                  </a:cubicBezTo>
                  <a:lnTo>
                    <a:pt x="476" y="30696"/>
                  </a:lnTo>
                  <a:cubicBezTo>
                    <a:pt x="1" y="31472"/>
                    <a:pt x="397" y="32319"/>
                    <a:pt x="1362" y="32572"/>
                  </a:cubicBezTo>
                  <a:lnTo>
                    <a:pt x="21994" y="38106"/>
                  </a:lnTo>
                  <a:cubicBezTo>
                    <a:pt x="22188" y="38159"/>
                    <a:pt x="22390" y="38184"/>
                    <a:pt x="22594" y="38184"/>
                  </a:cubicBezTo>
                  <a:cubicBezTo>
                    <a:pt x="23400" y="38184"/>
                    <a:pt x="24219" y="37790"/>
                    <a:pt x="24598" y="37164"/>
                  </a:cubicBezTo>
                  <a:lnTo>
                    <a:pt x="42625" y="7492"/>
                  </a:lnTo>
                  <a:cubicBezTo>
                    <a:pt x="43100" y="6708"/>
                    <a:pt x="42704" y="5869"/>
                    <a:pt x="41738" y="5608"/>
                  </a:cubicBezTo>
                  <a:lnTo>
                    <a:pt x="21115" y="74"/>
                  </a:lnTo>
                  <a:cubicBezTo>
                    <a:pt x="20924" y="24"/>
                    <a:pt x="20726" y="0"/>
                    <a:pt x="205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Google Shape;554;p31"/>
            <p:cNvSpPr/>
            <p:nvPr/>
          </p:nvSpPr>
          <p:spPr>
            <a:xfrm>
              <a:off x="6182280" y="2818440"/>
              <a:ext cx="2400840" cy="1743840"/>
            </a:xfrm>
            <a:custGeom>
              <a:avLst/>
              <a:gdLst/>
              <a:ahLst/>
              <a:cxnLst/>
              <a:rect l="l" t="t" r="r" b="b"/>
              <a:pathLst>
                <a:path w="42530" h="30892">
                  <a:moveTo>
                    <a:pt x="42300" y="1"/>
                  </a:moveTo>
                  <a:lnTo>
                    <a:pt x="24273" y="29673"/>
                  </a:lnTo>
                  <a:cubicBezTo>
                    <a:pt x="23919" y="30261"/>
                    <a:pt x="23140" y="30632"/>
                    <a:pt x="22377" y="30632"/>
                  </a:cubicBezTo>
                  <a:cubicBezTo>
                    <a:pt x="22185" y="30632"/>
                    <a:pt x="21994" y="30609"/>
                    <a:pt x="21811" y="30559"/>
                  </a:cubicBezTo>
                  <a:lnTo>
                    <a:pt x="1188" y="25026"/>
                  </a:lnTo>
                  <a:cubicBezTo>
                    <a:pt x="721" y="24907"/>
                    <a:pt x="380" y="24630"/>
                    <a:pt x="246" y="24266"/>
                  </a:cubicBezTo>
                  <a:lnTo>
                    <a:pt x="0" y="24361"/>
                  </a:lnTo>
                  <a:cubicBezTo>
                    <a:pt x="159" y="24796"/>
                    <a:pt x="570" y="25136"/>
                    <a:pt x="1117" y="25287"/>
                  </a:cubicBezTo>
                  <a:lnTo>
                    <a:pt x="21740" y="30813"/>
                  </a:lnTo>
                  <a:cubicBezTo>
                    <a:pt x="21946" y="30868"/>
                    <a:pt x="22152" y="30892"/>
                    <a:pt x="22365" y="30892"/>
                  </a:cubicBezTo>
                  <a:cubicBezTo>
                    <a:pt x="23220" y="30892"/>
                    <a:pt x="24091" y="30472"/>
                    <a:pt x="24495" y="29815"/>
                  </a:cubicBezTo>
                  <a:lnTo>
                    <a:pt x="42530" y="135"/>
                  </a:lnTo>
                  <a:lnTo>
                    <a:pt x="4230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555;p31"/>
            <p:cNvSpPr/>
            <p:nvPr/>
          </p:nvSpPr>
          <p:spPr>
            <a:xfrm>
              <a:off x="6294240" y="2491200"/>
              <a:ext cx="2190240" cy="1940040"/>
            </a:xfrm>
            <a:custGeom>
              <a:avLst/>
              <a:gdLst/>
              <a:ahLst/>
              <a:cxnLst/>
              <a:rect l="l" t="t" r="r" b="b"/>
              <a:pathLst>
                <a:path w="38801" h="34367">
                  <a:moveTo>
                    <a:pt x="18477" y="1"/>
                  </a:moveTo>
                  <a:cubicBezTo>
                    <a:pt x="17746" y="1"/>
                    <a:pt x="17001" y="356"/>
                    <a:pt x="16658" y="915"/>
                  </a:cubicBezTo>
                  <a:lnTo>
                    <a:pt x="428" y="27626"/>
                  </a:lnTo>
                  <a:cubicBezTo>
                    <a:pt x="1" y="28331"/>
                    <a:pt x="365" y="29091"/>
                    <a:pt x="1236" y="29320"/>
                  </a:cubicBezTo>
                  <a:lnTo>
                    <a:pt x="19793" y="34300"/>
                  </a:lnTo>
                  <a:cubicBezTo>
                    <a:pt x="19965" y="34345"/>
                    <a:pt x="20144" y="34367"/>
                    <a:pt x="20324" y="34367"/>
                  </a:cubicBezTo>
                  <a:cubicBezTo>
                    <a:pt x="21055" y="34367"/>
                    <a:pt x="21801" y="34012"/>
                    <a:pt x="22144" y="33453"/>
                  </a:cubicBezTo>
                  <a:lnTo>
                    <a:pt x="38374" y="6742"/>
                  </a:lnTo>
                  <a:cubicBezTo>
                    <a:pt x="38801" y="6037"/>
                    <a:pt x="38437" y="5285"/>
                    <a:pt x="37566" y="5048"/>
                  </a:cubicBezTo>
                  <a:lnTo>
                    <a:pt x="33251" y="3892"/>
                  </a:lnTo>
                  <a:lnTo>
                    <a:pt x="32713" y="4770"/>
                  </a:lnTo>
                  <a:cubicBezTo>
                    <a:pt x="32536" y="5061"/>
                    <a:pt x="32157" y="5241"/>
                    <a:pt x="31781" y="5241"/>
                  </a:cubicBezTo>
                  <a:cubicBezTo>
                    <a:pt x="31687" y="5241"/>
                    <a:pt x="31592" y="5230"/>
                    <a:pt x="31502" y="5206"/>
                  </a:cubicBezTo>
                  <a:lnTo>
                    <a:pt x="21946" y="2649"/>
                  </a:lnTo>
                  <a:cubicBezTo>
                    <a:pt x="21503" y="2522"/>
                    <a:pt x="21313" y="2134"/>
                    <a:pt x="21534" y="1778"/>
                  </a:cubicBezTo>
                  <a:lnTo>
                    <a:pt x="22073" y="891"/>
                  </a:lnTo>
                  <a:lnTo>
                    <a:pt x="19009" y="68"/>
                  </a:lnTo>
                  <a:cubicBezTo>
                    <a:pt x="18837" y="22"/>
                    <a:pt x="18657" y="1"/>
                    <a:pt x="184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556;p31"/>
            <p:cNvSpPr/>
            <p:nvPr/>
          </p:nvSpPr>
          <p:spPr>
            <a:xfrm>
              <a:off x="6951960" y="2728080"/>
              <a:ext cx="1307880" cy="825840"/>
            </a:xfrm>
            <a:custGeom>
              <a:avLst/>
              <a:gdLst/>
              <a:ahLst/>
              <a:cxnLst/>
              <a:rect l="l" t="t" r="r" b="b"/>
              <a:pathLst>
                <a:path w="23173" h="14637">
                  <a:moveTo>
                    <a:pt x="6823" y="0"/>
                  </a:moveTo>
                  <a:cubicBezTo>
                    <a:pt x="6293" y="0"/>
                    <a:pt x="5787" y="276"/>
                    <a:pt x="5502" y="744"/>
                  </a:cubicBezTo>
                  <a:lnTo>
                    <a:pt x="277" y="9349"/>
                  </a:lnTo>
                  <a:cubicBezTo>
                    <a:pt x="0" y="9793"/>
                    <a:pt x="238" y="10370"/>
                    <a:pt x="736" y="10505"/>
                  </a:cubicBezTo>
                  <a:lnTo>
                    <a:pt x="15945" y="14582"/>
                  </a:lnTo>
                  <a:cubicBezTo>
                    <a:pt x="16079" y="14619"/>
                    <a:pt x="16215" y="14637"/>
                    <a:pt x="16350" y="14637"/>
                  </a:cubicBezTo>
                  <a:cubicBezTo>
                    <a:pt x="16880" y="14637"/>
                    <a:pt x="17386" y="14361"/>
                    <a:pt x="17671" y="13893"/>
                  </a:cubicBezTo>
                  <a:lnTo>
                    <a:pt x="22904" y="5288"/>
                  </a:lnTo>
                  <a:cubicBezTo>
                    <a:pt x="23173" y="4845"/>
                    <a:pt x="22935" y="4267"/>
                    <a:pt x="22436" y="4132"/>
                  </a:cubicBezTo>
                  <a:lnTo>
                    <a:pt x="7228" y="55"/>
                  </a:lnTo>
                  <a:cubicBezTo>
                    <a:pt x="7094" y="18"/>
                    <a:pt x="6958" y="0"/>
                    <a:pt x="682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557;p31"/>
            <p:cNvSpPr/>
            <p:nvPr/>
          </p:nvSpPr>
          <p:spPr>
            <a:xfrm>
              <a:off x="6783120" y="344340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6">
                  <a:moveTo>
                    <a:pt x="816" y="0"/>
                  </a:moveTo>
                  <a:lnTo>
                    <a:pt x="1" y="1346"/>
                  </a:lnTo>
                  <a:lnTo>
                    <a:pt x="16998" y="6136"/>
                  </a:lnTo>
                  <a:lnTo>
                    <a:pt x="17814" y="479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558;p31"/>
            <p:cNvSpPr/>
            <p:nvPr/>
          </p:nvSpPr>
          <p:spPr>
            <a:xfrm>
              <a:off x="6692760" y="358992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7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559;p31"/>
            <p:cNvSpPr/>
            <p:nvPr/>
          </p:nvSpPr>
          <p:spPr>
            <a:xfrm>
              <a:off x="6602400" y="373680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7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8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Google Shape;560;p31"/>
            <p:cNvSpPr/>
            <p:nvPr/>
          </p:nvSpPr>
          <p:spPr>
            <a:xfrm>
              <a:off x="6512400" y="3883320"/>
              <a:ext cx="1004760" cy="345960"/>
            </a:xfrm>
            <a:custGeom>
              <a:avLst/>
              <a:gdLst/>
              <a:ahLst/>
              <a:cxnLst/>
              <a:rect l="l" t="t" r="r" b="b"/>
              <a:pathLst>
                <a:path w="17805" h="6136">
                  <a:moveTo>
                    <a:pt x="815" y="0"/>
                  </a:moveTo>
                  <a:lnTo>
                    <a:pt x="0" y="1346"/>
                  </a:lnTo>
                  <a:lnTo>
                    <a:pt x="16997" y="6136"/>
                  </a:lnTo>
                  <a:lnTo>
                    <a:pt x="17805" y="4798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Google Shape;561;p31"/>
            <p:cNvSpPr/>
            <p:nvPr/>
          </p:nvSpPr>
          <p:spPr>
            <a:xfrm>
              <a:off x="8003880" y="2097360"/>
              <a:ext cx="233280" cy="229680"/>
            </a:xfrm>
            <a:custGeom>
              <a:avLst/>
              <a:gdLst/>
              <a:ahLst/>
              <a:cxnLst/>
              <a:rect l="l" t="t" r="r" b="b"/>
              <a:pathLst>
                <a:path w="4141" h="4076">
                  <a:moveTo>
                    <a:pt x="1193" y="1"/>
                  </a:moveTo>
                  <a:cubicBezTo>
                    <a:pt x="960" y="1"/>
                    <a:pt x="726" y="68"/>
                    <a:pt x="531" y="204"/>
                  </a:cubicBezTo>
                  <a:cubicBezTo>
                    <a:pt x="175" y="441"/>
                    <a:pt x="1" y="821"/>
                    <a:pt x="1" y="1193"/>
                  </a:cubicBezTo>
                  <a:lnTo>
                    <a:pt x="1" y="3774"/>
                  </a:lnTo>
                  <a:cubicBezTo>
                    <a:pt x="1" y="3941"/>
                    <a:pt x="135" y="4075"/>
                    <a:pt x="301" y="4075"/>
                  </a:cubicBezTo>
                  <a:lnTo>
                    <a:pt x="2874" y="4075"/>
                  </a:lnTo>
                  <a:cubicBezTo>
                    <a:pt x="3254" y="4075"/>
                    <a:pt x="3634" y="3901"/>
                    <a:pt x="3872" y="3545"/>
                  </a:cubicBezTo>
                  <a:cubicBezTo>
                    <a:pt x="4141" y="3149"/>
                    <a:pt x="4141" y="2618"/>
                    <a:pt x="3872" y="2223"/>
                  </a:cubicBezTo>
                  <a:cubicBezTo>
                    <a:pt x="3603" y="1826"/>
                    <a:pt x="3064" y="1750"/>
                    <a:pt x="2692" y="1750"/>
                  </a:cubicBezTo>
                  <a:cubicBezTo>
                    <a:pt x="2462" y="1750"/>
                    <a:pt x="2296" y="1779"/>
                    <a:pt x="2296" y="1779"/>
                  </a:cubicBezTo>
                  <a:cubicBezTo>
                    <a:pt x="2296" y="1779"/>
                    <a:pt x="2494" y="631"/>
                    <a:pt x="1845" y="196"/>
                  </a:cubicBezTo>
                  <a:cubicBezTo>
                    <a:pt x="1653" y="66"/>
                    <a:pt x="1423" y="1"/>
                    <a:pt x="1193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562;p31"/>
            <p:cNvSpPr/>
            <p:nvPr/>
          </p:nvSpPr>
          <p:spPr>
            <a:xfrm>
              <a:off x="6976800" y="1629720"/>
              <a:ext cx="267120" cy="237600"/>
            </a:xfrm>
            <a:custGeom>
              <a:avLst/>
              <a:gdLst/>
              <a:ahLst/>
              <a:cxnLst/>
              <a:rect l="l" t="t" r="r" b="b"/>
              <a:pathLst>
                <a:path w="4735" h="4214">
                  <a:moveTo>
                    <a:pt x="3493" y="1"/>
                  </a:moveTo>
                  <a:cubicBezTo>
                    <a:pt x="3434" y="1"/>
                    <a:pt x="3376" y="5"/>
                    <a:pt x="3318" y="14"/>
                  </a:cubicBezTo>
                  <a:cubicBezTo>
                    <a:pt x="2550" y="141"/>
                    <a:pt x="2249" y="1265"/>
                    <a:pt x="2249" y="1265"/>
                  </a:cubicBezTo>
                  <a:cubicBezTo>
                    <a:pt x="2249" y="1265"/>
                    <a:pt x="1685" y="873"/>
                    <a:pt x="1123" y="873"/>
                  </a:cubicBezTo>
                  <a:cubicBezTo>
                    <a:pt x="952" y="873"/>
                    <a:pt x="781" y="909"/>
                    <a:pt x="626" y="1003"/>
                  </a:cubicBezTo>
                  <a:cubicBezTo>
                    <a:pt x="222" y="1249"/>
                    <a:pt x="1" y="1732"/>
                    <a:pt x="72" y="2199"/>
                  </a:cubicBezTo>
                  <a:cubicBezTo>
                    <a:pt x="143" y="2626"/>
                    <a:pt x="412" y="2943"/>
                    <a:pt x="753" y="3101"/>
                  </a:cubicBezTo>
                  <a:lnTo>
                    <a:pt x="3088" y="4186"/>
                  </a:lnTo>
                  <a:cubicBezTo>
                    <a:pt x="3130" y="4205"/>
                    <a:pt x="3173" y="4214"/>
                    <a:pt x="3216" y="4214"/>
                  </a:cubicBezTo>
                  <a:cubicBezTo>
                    <a:pt x="3332" y="4214"/>
                    <a:pt x="3440" y="4146"/>
                    <a:pt x="3492" y="4036"/>
                  </a:cubicBezTo>
                  <a:lnTo>
                    <a:pt x="4577" y="1700"/>
                  </a:lnTo>
                  <a:cubicBezTo>
                    <a:pt x="4735" y="1352"/>
                    <a:pt x="4735" y="940"/>
                    <a:pt x="4513" y="568"/>
                  </a:cubicBezTo>
                  <a:cubicBezTo>
                    <a:pt x="4298" y="215"/>
                    <a:pt x="3901" y="1"/>
                    <a:pt x="3493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Google Shape;563;p31"/>
            <p:cNvSpPr/>
            <p:nvPr/>
          </p:nvSpPr>
          <p:spPr>
            <a:xfrm>
              <a:off x="6454080" y="2115000"/>
              <a:ext cx="376920" cy="357120"/>
            </a:xfrm>
            <a:custGeom>
              <a:avLst/>
              <a:gdLst/>
              <a:ahLst/>
              <a:cxnLst/>
              <a:rect l="l" t="t" r="r" b="b"/>
              <a:pathLst>
                <a:path w="6683" h="6330">
                  <a:moveTo>
                    <a:pt x="4809" y="0"/>
                  </a:moveTo>
                  <a:cubicBezTo>
                    <a:pt x="4532" y="0"/>
                    <a:pt x="4254" y="63"/>
                    <a:pt x="3999" y="191"/>
                  </a:cubicBezTo>
                  <a:cubicBezTo>
                    <a:pt x="2946" y="729"/>
                    <a:pt x="3033" y="2494"/>
                    <a:pt x="3033" y="2494"/>
                  </a:cubicBezTo>
                  <a:cubicBezTo>
                    <a:pt x="3033" y="2494"/>
                    <a:pt x="2550" y="2347"/>
                    <a:pt x="1983" y="2347"/>
                  </a:cubicBezTo>
                  <a:cubicBezTo>
                    <a:pt x="1489" y="2347"/>
                    <a:pt x="932" y="2458"/>
                    <a:pt x="571" y="2874"/>
                  </a:cubicBezTo>
                  <a:cubicBezTo>
                    <a:pt x="96" y="3421"/>
                    <a:pt x="1" y="4228"/>
                    <a:pt x="333" y="4869"/>
                  </a:cubicBezTo>
                  <a:cubicBezTo>
                    <a:pt x="626" y="5447"/>
                    <a:pt x="1165" y="5780"/>
                    <a:pt x="1735" y="5851"/>
                  </a:cubicBezTo>
                  <a:lnTo>
                    <a:pt x="5622" y="6326"/>
                  </a:lnTo>
                  <a:cubicBezTo>
                    <a:pt x="5642" y="6329"/>
                    <a:pt x="5662" y="6330"/>
                    <a:pt x="5681" y="6330"/>
                  </a:cubicBezTo>
                  <a:cubicBezTo>
                    <a:pt x="5910" y="6330"/>
                    <a:pt x="6107" y="6164"/>
                    <a:pt x="6136" y="5930"/>
                  </a:cubicBezTo>
                  <a:lnTo>
                    <a:pt x="6611" y="2035"/>
                  </a:lnTo>
                  <a:cubicBezTo>
                    <a:pt x="6683" y="1473"/>
                    <a:pt x="6485" y="871"/>
                    <a:pt x="5994" y="444"/>
                  </a:cubicBezTo>
                  <a:cubicBezTo>
                    <a:pt x="5662" y="151"/>
                    <a:pt x="5237" y="0"/>
                    <a:pt x="480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564;p31"/>
            <p:cNvSpPr/>
            <p:nvPr/>
          </p:nvSpPr>
          <p:spPr>
            <a:xfrm>
              <a:off x="7273800" y="2799720"/>
              <a:ext cx="887400" cy="807120"/>
            </a:xfrm>
            <a:custGeom>
              <a:avLst/>
              <a:gdLst/>
              <a:ahLst/>
              <a:cxnLst/>
              <a:rect l="l" t="t" r="r" b="b"/>
              <a:pathLst>
                <a:path w="15724" h="14300">
                  <a:moveTo>
                    <a:pt x="7853" y="0"/>
                  </a:moveTo>
                  <a:cubicBezTo>
                    <a:pt x="4612" y="0"/>
                    <a:pt x="1676" y="2221"/>
                    <a:pt x="903" y="5511"/>
                  </a:cubicBezTo>
                  <a:cubicBezTo>
                    <a:pt x="0" y="9359"/>
                    <a:pt x="2383" y="13198"/>
                    <a:pt x="6223" y="14109"/>
                  </a:cubicBezTo>
                  <a:cubicBezTo>
                    <a:pt x="6773" y="14238"/>
                    <a:pt x="7323" y="14300"/>
                    <a:pt x="7865" y="14300"/>
                  </a:cubicBezTo>
                  <a:cubicBezTo>
                    <a:pt x="11111" y="14300"/>
                    <a:pt x="14047" y="12078"/>
                    <a:pt x="14821" y="8781"/>
                  </a:cubicBezTo>
                  <a:cubicBezTo>
                    <a:pt x="15723" y="4941"/>
                    <a:pt x="13340" y="1094"/>
                    <a:pt x="9493" y="191"/>
                  </a:cubicBezTo>
                  <a:cubicBezTo>
                    <a:pt x="8943" y="62"/>
                    <a:pt x="8394" y="0"/>
                    <a:pt x="785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565;p31"/>
            <p:cNvSpPr/>
            <p:nvPr/>
          </p:nvSpPr>
          <p:spPr>
            <a:xfrm>
              <a:off x="7460640" y="2955240"/>
              <a:ext cx="535680" cy="497160"/>
            </a:xfrm>
            <a:custGeom>
              <a:avLst/>
              <a:gdLst/>
              <a:ahLst/>
              <a:cxnLst/>
              <a:rect l="l" t="t" r="r" b="b"/>
              <a:pathLst>
                <a:path w="9493" h="8814">
                  <a:moveTo>
                    <a:pt x="4633" y="0"/>
                  </a:moveTo>
                  <a:cubicBezTo>
                    <a:pt x="2634" y="0"/>
                    <a:pt x="830" y="1371"/>
                    <a:pt x="349" y="3397"/>
                  </a:cubicBezTo>
                  <a:cubicBezTo>
                    <a:pt x="1" y="4886"/>
                    <a:pt x="452" y="6366"/>
                    <a:pt x="1418" y="7403"/>
                  </a:cubicBezTo>
                  <a:lnTo>
                    <a:pt x="784" y="8488"/>
                  </a:lnTo>
                  <a:lnTo>
                    <a:pt x="2194" y="8076"/>
                  </a:lnTo>
                  <a:cubicBezTo>
                    <a:pt x="2621" y="8353"/>
                    <a:pt x="3104" y="8575"/>
                    <a:pt x="3634" y="8694"/>
                  </a:cubicBezTo>
                  <a:cubicBezTo>
                    <a:pt x="3975" y="8775"/>
                    <a:pt x="4316" y="8813"/>
                    <a:pt x="4652" y="8813"/>
                  </a:cubicBezTo>
                  <a:cubicBezTo>
                    <a:pt x="6647" y="8813"/>
                    <a:pt x="8456" y="7443"/>
                    <a:pt x="8931" y="5416"/>
                  </a:cubicBezTo>
                  <a:cubicBezTo>
                    <a:pt x="9493" y="3041"/>
                    <a:pt x="8020" y="674"/>
                    <a:pt x="5653" y="120"/>
                  </a:cubicBezTo>
                  <a:cubicBezTo>
                    <a:pt x="5311" y="39"/>
                    <a:pt x="4970" y="0"/>
                    <a:pt x="463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566;p31"/>
            <p:cNvSpPr/>
            <p:nvPr/>
          </p:nvSpPr>
          <p:spPr>
            <a:xfrm>
              <a:off x="7755120" y="2973600"/>
              <a:ext cx="330840" cy="300960"/>
            </a:xfrm>
            <a:custGeom>
              <a:avLst/>
              <a:gdLst/>
              <a:ahLst/>
              <a:cxnLst/>
              <a:rect l="l" t="t" r="r" b="b"/>
              <a:pathLst>
                <a:path w="5868" h="5336">
                  <a:moveTo>
                    <a:pt x="2940" y="0"/>
                  </a:moveTo>
                  <a:cubicBezTo>
                    <a:pt x="1728" y="0"/>
                    <a:pt x="626" y="828"/>
                    <a:pt x="341" y="2057"/>
                  </a:cubicBezTo>
                  <a:cubicBezTo>
                    <a:pt x="1" y="3490"/>
                    <a:pt x="895" y="4931"/>
                    <a:pt x="2328" y="5263"/>
                  </a:cubicBezTo>
                  <a:cubicBezTo>
                    <a:pt x="2534" y="5312"/>
                    <a:pt x="2740" y="5336"/>
                    <a:pt x="2943" y="5336"/>
                  </a:cubicBezTo>
                  <a:cubicBezTo>
                    <a:pt x="4150" y="5336"/>
                    <a:pt x="5243" y="4503"/>
                    <a:pt x="5535" y="3276"/>
                  </a:cubicBezTo>
                  <a:cubicBezTo>
                    <a:pt x="5867" y="1843"/>
                    <a:pt x="4980" y="410"/>
                    <a:pt x="3547" y="70"/>
                  </a:cubicBezTo>
                  <a:cubicBezTo>
                    <a:pt x="3344" y="23"/>
                    <a:pt x="3141" y="0"/>
                    <a:pt x="2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567;p31"/>
            <p:cNvSpPr/>
            <p:nvPr/>
          </p:nvSpPr>
          <p:spPr>
            <a:xfrm>
              <a:off x="7866720" y="3038400"/>
              <a:ext cx="108000" cy="147240"/>
            </a:xfrm>
            <a:custGeom>
              <a:avLst/>
              <a:gdLst/>
              <a:ahLst/>
              <a:cxnLst/>
              <a:rect l="l" t="t" r="r" b="b"/>
              <a:pathLst>
                <a:path w="1917" h="2616">
                  <a:moveTo>
                    <a:pt x="1025" y="428"/>
                  </a:moveTo>
                  <a:cubicBezTo>
                    <a:pt x="1062" y="428"/>
                    <a:pt x="1101" y="433"/>
                    <a:pt x="1140" y="444"/>
                  </a:cubicBezTo>
                  <a:cubicBezTo>
                    <a:pt x="1267" y="468"/>
                    <a:pt x="1354" y="531"/>
                    <a:pt x="1410" y="618"/>
                  </a:cubicBezTo>
                  <a:cubicBezTo>
                    <a:pt x="1457" y="713"/>
                    <a:pt x="1473" y="824"/>
                    <a:pt x="1441" y="959"/>
                  </a:cubicBezTo>
                  <a:cubicBezTo>
                    <a:pt x="1410" y="1077"/>
                    <a:pt x="1354" y="1172"/>
                    <a:pt x="1267" y="1228"/>
                  </a:cubicBezTo>
                  <a:cubicBezTo>
                    <a:pt x="1215" y="1264"/>
                    <a:pt x="1153" y="1284"/>
                    <a:pt x="1083" y="1284"/>
                  </a:cubicBezTo>
                  <a:cubicBezTo>
                    <a:pt x="1046" y="1284"/>
                    <a:pt x="1007" y="1278"/>
                    <a:pt x="966" y="1267"/>
                  </a:cubicBezTo>
                  <a:cubicBezTo>
                    <a:pt x="824" y="1236"/>
                    <a:pt x="729" y="1172"/>
                    <a:pt x="681" y="1085"/>
                  </a:cubicBezTo>
                  <a:cubicBezTo>
                    <a:pt x="626" y="990"/>
                    <a:pt x="618" y="887"/>
                    <a:pt x="650" y="761"/>
                  </a:cubicBezTo>
                  <a:cubicBezTo>
                    <a:pt x="673" y="642"/>
                    <a:pt x="737" y="547"/>
                    <a:pt x="824" y="492"/>
                  </a:cubicBezTo>
                  <a:cubicBezTo>
                    <a:pt x="882" y="449"/>
                    <a:pt x="950" y="428"/>
                    <a:pt x="1025" y="428"/>
                  </a:cubicBezTo>
                  <a:close/>
                  <a:moveTo>
                    <a:pt x="965" y="0"/>
                  </a:moveTo>
                  <a:cubicBezTo>
                    <a:pt x="811" y="0"/>
                    <a:pt x="674" y="39"/>
                    <a:pt x="555" y="112"/>
                  </a:cubicBezTo>
                  <a:cubicBezTo>
                    <a:pt x="372" y="222"/>
                    <a:pt x="246" y="404"/>
                    <a:pt x="190" y="658"/>
                  </a:cubicBezTo>
                  <a:cubicBezTo>
                    <a:pt x="151" y="832"/>
                    <a:pt x="151" y="982"/>
                    <a:pt x="190" y="1117"/>
                  </a:cubicBezTo>
                  <a:cubicBezTo>
                    <a:pt x="230" y="1252"/>
                    <a:pt x="301" y="1362"/>
                    <a:pt x="404" y="1449"/>
                  </a:cubicBezTo>
                  <a:cubicBezTo>
                    <a:pt x="507" y="1537"/>
                    <a:pt x="634" y="1600"/>
                    <a:pt x="776" y="1632"/>
                  </a:cubicBezTo>
                  <a:cubicBezTo>
                    <a:pt x="841" y="1650"/>
                    <a:pt x="903" y="1658"/>
                    <a:pt x="964" y="1658"/>
                  </a:cubicBezTo>
                  <a:cubicBezTo>
                    <a:pt x="1008" y="1658"/>
                    <a:pt x="1050" y="1654"/>
                    <a:pt x="1093" y="1647"/>
                  </a:cubicBezTo>
                  <a:cubicBezTo>
                    <a:pt x="1196" y="1624"/>
                    <a:pt x="1283" y="1584"/>
                    <a:pt x="1354" y="1529"/>
                  </a:cubicBezTo>
                  <a:lnTo>
                    <a:pt x="1354" y="1529"/>
                  </a:lnTo>
                  <a:cubicBezTo>
                    <a:pt x="1291" y="1806"/>
                    <a:pt x="1212" y="1996"/>
                    <a:pt x="1117" y="2091"/>
                  </a:cubicBezTo>
                  <a:cubicBezTo>
                    <a:pt x="1052" y="2167"/>
                    <a:pt x="970" y="2209"/>
                    <a:pt x="873" y="2209"/>
                  </a:cubicBezTo>
                  <a:cubicBezTo>
                    <a:pt x="840" y="2209"/>
                    <a:pt x="805" y="2204"/>
                    <a:pt x="768" y="2194"/>
                  </a:cubicBezTo>
                  <a:cubicBezTo>
                    <a:pt x="665" y="2170"/>
                    <a:pt x="586" y="2122"/>
                    <a:pt x="531" y="2059"/>
                  </a:cubicBezTo>
                  <a:cubicBezTo>
                    <a:pt x="475" y="1988"/>
                    <a:pt x="452" y="1901"/>
                    <a:pt x="460" y="1798"/>
                  </a:cubicBezTo>
                  <a:lnTo>
                    <a:pt x="16" y="1695"/>
                  </a:lnTo>
                  <a:lnTo>
                    <a:pt x="16" y="1695"/>
                  </a:lnTo>
                  <a:cubicBezTo>
                    <a:pt x="0" y="1822"/>
                    <a:pt x="8" y="1948"/>
                    <a:pt x="40" y="2067"/>
                  </a:cubicBezTo>
                  <a:cubicBezTo>
                    <a:pt x="80" y="2186"/>
                    <a:pt x="151" y="2297"/>
                    <a:pt x="254" y="2384"/>
                  </a:cubicBezTo>
                  <a:cubicBezTo>
                    <a:pt x="357" y="2479"/>
                    <a:pt x="491" y="2542"/>
                    <a:pt x="657" y="2582"/>
                  </a:cubicBezTo>
                  <a:cubicBezTo>
                    <a:pt x="747" y="2605"/>
                    <a:pt x="831" y="2615"/>
                    <a:pt x="908" y="2615"/>
                  </a:cubicBezTo>
                  <a:cubicBezTo>
                    <a:pt x="1017" y="2615"/>
                    <a:pt x="1113" y="2595"/>
                    <a:pt x="1196" y="2558"/>
                  </a:cubicBezTo>
                  <a:cubicBezTo>
                    <a:pt x="1346" y="2487"/>
                    <a:pt x="1465" y="2368"/>
                    <a:pt x="1560" y="2186"/>
                  </a:cubicBezTo>
                  <a:cubicBezTo>
                    <a:pt x="1655" y="2012"/>
                    <a:pt x="1742" y="1774"/>
                    <a:pt x="1805" y="1481"/>
                  </a:cubicBezTo>
                  <a:cubicBezTo>
                    <a:pt x="1908" y="1069"/>
                    <a:pt x="1916" y="737"/>
                    <a:pt x="1829" y="499"/>
                  </a:cubicBezTo>
                  <a:cubicBezTo>
                    <a:pt x="1742" y="262"/>
                    <a:pt x="1544" y="112"/>
                    <a:pt x="1220" y="32"/>
                  </a:cubicBezTo>
                  <a:cubicBezTo>
                    <a:pt x="1130" y="11"/>
                    <a:pt x="1045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568;p31"/>
            <p:cNvSpPr/>
            <p:nvPr/>
          </p:nvSpPr>
          <p:spPr>
            <a:xfrm>
              <a:off x="6072480" y="3857760"/>
              <a:ext cx="901440" cy="525960"/>
            </a:xfrm>
            <a:custGeom>
              <a:avLst/>
              <a:gdLst/>
              <a:ahLst/>
              <a:cxnLst/>
              <a:rect l="l" t="t" r="r" b="b"/>
              <a:pathLst>
                <a:path w="15970" h="9322">
                  <a:moveTo>
                    <a:pt x="11546" y="0"/>
                  </a:moveTo>
                  <a:cubicBezTo>
                    <a:pt x="10432" y="0"/>
                    <a:pt x="9230" y="220"/>
                    <a:pt x="8108" y="565"/>
                  </a:cubicBezTo>
                  <a:cubicBezTo>
                    <a:pt x="6984" y="921"/>
                    <a:pt x="6524" y="1808"/>
                    <a:pt x="5582" y="2513"/>
                  </a:cubicBezTo>
                  <a:cubicBezTo>
                    <a:pt x="4577" y="3273"/>
                    <a:pt x="3548" y="4017"/>
                    <a:pt x="2463" y="4650"/>
                  </a:cubicBezTo>
                  <a:cubicBezTo>
                    <a:pt x="1791" y="5036"/>
                    <a:pt x="931" y="5572"/>
                    <a:pt x="117" y="5572"/>
                  </a:cubicBezTo>
                  <a:cubicBezTo>
                    <a:pt x="78" y="5572"/>
                    <a:pt x="40" y="5571"/>
                    <a:pt x="1" y="5569"/>
                  </a:cubicBezTo>
                  <a:lnTo>
                    <a:pt x="1" y="5569"/>
                  </a:lnTo>
                  <a:lnTo>
                    <a:pt x="7451" y="9321"/>
                  </a:lnTo>
                  <a:cubicBezTo>
                    <a:pt x="8614" y="8347"/>
                    <a:pt x="9636" y="7350"/>
                    <a:pt x="10974" y="6669"/>
                  </a:cubicBezTo>
                  <a:cubicBezTo>
                    <a:pt x="12375" y="5949"/>
                    <a:pt x="13578" y="4927"/>
                    <a:pt x="15043" y="4294"/>
                  </a:cubicBezTo>
                  <a:cubicBezTo>
                    <a:pt x="15367" y="4152"/>
                    <a:pt x="15732" y="3985"/>
                    <a:pt x="15874" y="3653"/>
                  </a:cubicBezTo>
                  <a:cubicBezTo>
                    <a:pt x="15969" y="3431"/>
                    <a:pt x="15945" y="3170"/>
                    <a:pt x="15898" y="2932"/>
                  </a:cubicBezTo>
                  <a:cubicBezTo>
                    <a:pt x="15724" y="2077"/>
                    <a:pt x="15296" y="1254"/>
                    <a:pt x="14584" y="763"/>
                  </a:cubicBezTo>
                  <a:cubicBezTo>
                    <a:pt x="14053" y="383"/>
                    <a:pt x="13396" y="217"/>
                    <a:pt x="12755" y="98"/>
                  </a:cubicBezTo>
                  <a:cubicBezTo>
                    <a:pt x="12370" y="31"/>
                    <a:pt x="11964" y="0"/>
                    <a:pt x="1154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569;p31"/>
            <p:cNvSpPr/>
            <p:nvPr/>
          </p:nvSpPr>
          <p:spPr>
            <a:xfrm>
              <a:off x="6332040" y="4059720"/>
              <a:ext cx="757440" cy="526320"/>
            </a:xfrm>
            <a:custGeom>
              <a:avLst/>
              <a:gdLst/>
              <a:ahLst/>
              <a:cxnLst/>
              <a:rect l="l" t="t" r="r" b="b"/>
              <a:pathLst>
                <a:path w="13423" h="9328">
                  <a:moveTo>
                    <a:pt x="10891" y="1"/>
                  </a:moveTo>
                  <a:cubicBezTo>
                    <a:pt x="10874" y="1"/>
                    <a:pt x="10856" y="1"/>
                    <a:pt x="10839" y="2"/>
                  </a:cubicBezTo>
                  <a:cubicBezTo>
                    <a:pt x="8820" y="49"/>
                    <a:pt x="7086" y="334"/>
                    <a:pt x="5242" y="1221"/>
                  </a:cubicBezTo>
                  <a:cubicBezTo>
                    <a:pt x="3460" y="2084"/>
                    <a:pt x="1814" y="3200"/>
                    <a:pt x="1" y="3999"/>
                  </a:cubicBezTo>
                  <a:lnTo>
                    <a:pt x="6579" y="9327"/>
                  </a:lnTo>
                  <a:cubicBezTo>
                    <a:pt x="6579" y="9327"/>
                    <a:pt x="10696" y="5702"/>
                    <a:pt x="12454" y="3762"/>
                  </a:cubicBezTo>
                  <a:cubicBezTo>
                    <a:pt x="12675" y="3517"/>
                    <a:pt x="12905" y="3255"/>
                    <a:pt x="13008" y="2931"/>
                  </a:cubicBezTo>
                  <a:cubicBezTo>
                    <a:pt x="13422" y="1539"/>
                    <a:pt x="12269" y="1"/>
                    <a:pt x="1089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Google Shape;570;p31"/>
            <p:cNvSpPr/>
            <p:nvPr/>
          </p:nvSpPr>
          <p:spPr>
            <a:xfrm>
              <a:off x="6329520" y="4046400"/>
              <a:ext cx="641160" cy="246240"/>
            </a:xfrm>
            <a:custGeom>
              <a:avLst/>
              <a:gdLst/>
              <a:ahLst/>
              <a:cxnLst/>
              <a:rect l="l" t="t" r="r" b="b"/>
              <a:pathLst>
                <a:path w="11361" h="4366">
                  <a:moveTo>
                    <a:pt x="9984" y="0"/>
                  </a:moveTo>
                  <a:cubicBezTo>
                    <a:pt x="8553" y="0"/>
                    <a:pt x="6797" y="478"/>
                    <a:pt x="5225" y="1349"/>
                  </a:cubicBezTo>
                  <a:cubicBezTo>
                    <a:pt x="4813" y="1571"/>
                    <a:pt x="4402" y="1808"/>
                    <a:pt x="3990" y="2038"/>
                  </a:cubicBezTo>
                  <a:cubicBezTo>
                    <a:pt x="2700" y="2766"/>
                    <a:pt x="1370" y="3510"/>
                    <a:pt x="0" y="4120"/>
                  </a:cubicBezTo>
                  <a:lnTo>
                    <a:pt x="103" y="4365"/>
                  </a:lnTo>
                  <a:cubicBezTo>
                    <a:pt x="1488" y="3748"/>
                    <a:pt x="2826" y="2996"/>
                    <a:pt x="4117" y="2267"/>
                  </a:cubicBezTo>
                  <a:cubicBezTo>
                    <a:pt x="4528" y="2038"/>
                    <a:pt x="4940" y="1808"/>
                    <a:pt x="5352" y="1578"/>
                  </a:cubicBezTo>
                  <a:cubicBezTo>
                    <a:pt x="6890" y="733"/>
                    <a:pt x="8597" y="262"/>
                    <a:pt x="9977" y="262"/>
                  </a:cubicBezTo>
                  <a:cubicBezTo>
                    <a:pt x="10459" y="262"/>
                    <a:pt x="10901" y="320"/>
                    <a:pt x="11282" y="438"/>
                  </a:cubicBezTo>
                  <a:lnTo>
                    <a:pt x="11361" y="185"/>
                  </a:lnTo>
                  <a:cubicBezTo>
                    <a:pt x="10958" y="61"/>
                    <a:pt x="10491" y="0"/>
                    <a:pt x="99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Google Shape;571;p31"/>
            <p:cNvSpPr/>
            <p:nvPr/>
          </p:nvSpPr>
          <p:spPr>
            <a:xfrm>
              <a:off x="4876560" y="3276720"/>
              <a:ext cx="2320920" cy="2575080"/>
            </a:xfrm>
            <a:custGeom>
              <a:avLst/>
              <a:gdLst/>
              <a:ahLst/>
              <a:cxnLst/>
              <a:rect l="l" t="t" r="r" b="b"/>
              <a:pathLst>
                <a:path w="41113" h="45618">
                  <a:moveTo>
                    <a:pt x="35288" y="0"/>
                  </a:moveTo>
                  <a:cubicBezTo>
                    <a:pt x="34725" y="0"/>
                    <a:pt x="34100" y="343"/>
                    <a:pt x="33702" y="722"/>
                  </a:cubicBezTo>
                  <a:cubicBezTo>
                    <a:pt x="30464" y="3809"/>
                    <a:pt x="27092" y="5179"/>
                    <a:pt x="24234" y="7989"/>
                  </a:cubicBezTo>
                  <a:cubicBezTo>
                    <a:pt x="22310" y="9874"/>
                    <a:pt x="18763" y="13943"/>
                    <a:pt x="16942" y="15930"/>
                  </a:cubicBezTo>
                  <a:cubicBezTo>
                    <a:pt x="14575" y="18503"/>
                    <a:pt x="3207" y="35286"/>
                    <a:pt x="0" y="38224"/>
                  </a:cubicBezTo>
                  <a:lnTo>
                    <a:pt x="18011" y="45618"/>
                  </a:lnTo>
                  <a:cubicBezTo>
                    <a:pt x="18011" y="45618"/>
                    <a:pt x="22785" y="39356"/>
                    <a:pt x="24226" y="38754"/>
                  </a:cubicBezTo>
                  <a:cubicBezTo>
                    <a:pt x="25683" y="38152"/>
                    <a:pt x="27021" y="36925"/>
                    <a:pt x="28081" y="35746"/>
                  </a:cubicBezTo>
                  <a:cubicBezTo>
                    <a:pt x="29594" y="34059"/>
                    <a:pt x="30654" y="32017"/>
                    <a:pt x="31945" y="30148"/>
                  </a:cubicBezTo>
                  <a:cubicBezTo>
                    <a:pt x="32832" y="28866"/>
                    <a:pt x="33821" y="27663"/>
                    <a:pt x="34906" y="26554"/>
                  </a:cubicBezTo>
                  <a:cubicBezTo>
                    <a:pt x="35268" y="27184"/>
                    <a:pt x="35928" y="27708"/>
                    <a:pt x="36632" y="27708"/>
                  </a:cubicBezTo>
                  <a:cubicBezTo>
                    <a:pt x="36697" y="27708"/>
                    <a:pt x="36763" y="27704"/>
                    <a:pt x="36830" y="27694"/>
                  </a:cubicBezTo>
                  <a:cubicBezTo>
                    <a:pt x="37780" y="27560"/>
                    <a:pt x="38334" y="26586"/>
                    <a:pt x="38753" y="25715"/>
                  </a:cubicBezTo>
                  <a:cubicBezTo>
                    <a:pt x="39244" y="24710"/>
                    <a:pt x="39965" y="23878"/>
                    <a:pt x="40503" y="22897"/>
                  </a:cubicBezTo>
                  <a:cubicBezTo>
                    <a:pt x="40590" y="22738"/>
                    <a:pt x="40677" y="22580"/>
                    <a:pt x="40733" y="22414"/>
                  </a:cubicBezTo>
                  <a:cubicBezTo>
                    <a:pt x="41113" y="21210"/>
                    <a:pt x="40669" y="19366"/>
                    <a:pt x="40012" y="18337"/>
                  </a:cubicBezTo>
                  <a:cubicBezTo>
                    <a:pt x="39595" y="17681"/>
                    <a:pt x="38876" y="17159"/>
                    <a:pt x="38114" y="17159"/>
                  </a:cubicBezTo>
                  <a:cubicBezTo>
                    <a:pt x="38066" y="17159"/>
                    <a:pt x="38018" y="17161"/>
                    <a:pt x="37970" y="17165"/>
                  </a:cubicBezTo>
                  <a:cubicBezTo>
                    <a:pt x="37392" y="17212"/>
                    <a:pt x="36885" y="17545"/>
                    <a:pt x="36418" y="17893"/>
                  </a:cubicBezTo>
                  <a:cubicBezTo>
                    <a:pt x="34367" y="19421"/>
                    <a:pt x="33607" y="20284"/>
                    <a:pt x="31280" y="21567"/>
                  </a:cubicBezTo>
                  <a:lnTo>
                    <a:pt x="24907" y="16516"/>
                  </a:lnTo>
                  <a:cubicBezTo>
                    <a:pt x="26617" y="14449"/>
                    <a:pt x="28161" y="12130"/>
                    <a:pt x="30528" y="9652"/>
                  </a:cubicBezTo>
                  <a:cubicBezTo>
                    <a:pt x="31557" y="8567"/>
                    <a:pt x="33750" y="7126"/>
                    <a:pt x="34494" y="6216"/>
                  </a:cubicBezTo>
                  <a:cubicBezTo>
                    <a:pt x="35547" y="4941"/>
                    <a:pt x="36663" y="3485"/>
                    <a:pt x="36560" y="1822"/>
                  </a:cubicBezTo>
                  <a:cubicBezTo>
                    <a:pt x="36521" y="1221"/>
                    <a:pt x="36323" y="373"/>
                    <a:pt x="35792" y="112"/>
                  </a:cubicBezTo>
                  <a:cubicBezTo>
                    <a:pt x="35637" y="34"/>
                    <a:pt x="35465" y="0"/>
                    <a:pt x="352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572;p31"/>
            <p:cNvSpPr/>
            <p:nvPr/>
          </p:nvSpPr>
          <p:spPr>
            <a:xfrm>
              <a:off x="6638760" y="4237920"/>
              <a:ext cx="502560" cy="262440"/>
            </a:xfrm>
            <a:custGeom>
              <a:avLst/>
              <a:gdLst/>
              <a:ahLst/>
              <a:cxnLst/>
              <a:rect l="l" t="t" r="r" b="b"/>
              <a:pathLst>
                <a:path w="8907" h="4655">
                  <a:moveTo>
                    <a:pt x="6892" y="0"/>
                  </a:moveTo>
                  <a:cubicBezTo>
                    <a:pt x="6841" y="0"/>
                    <a:pt x="6789" y="3"/>
                    <a:pt x="6738" y="7"/>
                  </a:cubicBezTo>
                  <a:cubicBezTo>
                    <a:pt x="6120" y="63"/>
                    <a:pt x="5582" y="427"/>
                    <a:pt x="5123" y="767"/>
                  </a:cubicBezTo>
                  <a:cubicBezTo>
                    <a:pt x="4497" y="1234"/>
                    <a:pt x="3975" y="1646"/>
                    <a:pt x="3516" y="2018"/>
                  </a:cubicBezTo>
                  <a:cubicBezTo>
                    <a:pt x="2447" y="2865"/>
                    <a:pt x="1600" y="3546"/>
                    <a:pt x="1" y="4425"/>
                  </a:cubicBezTo>
                  <a:lnTo>
                    <a:pt x="127" y="4654"/>
                  </a:lnTo>
                  <a:cubicBezTo>
                    <a:pt x="1750" y="3760"/>
                    <a:pt x="2597" y="3079"/>
                    <a:pt x="3682" y="2224"/>
                  </a:cubicBezTo>
                  <a:cubicBezTo>
                    <a:pt x="4157" y="1836"/>
                    <a:pt x="4656" y="1440"/>
                    <a:pt x="5281" y="973"/>
                  </a:cubicBezTo>
                  <a:cubicBezTo>
                    <a:pt x="5709" y="664"/>
                    <a:pt x="6207" y="324"/>
                    <a:pt x="6761" y="269"/>
                  </a:cubicBezTo>
                  <a:cubicBezTo>
                    <a:pt x="6802" y="265"/>
                    <a:pt x="6842" y="264"/>
                    <a:pt x="6883" y="264"/>
                  </a:cubicBezTo>
                  <a:cubicBezTo>
                    <a:pt x="7551" y="264"/>
                    <a:pt x="8245" y="691"/>
                    <a:pt x="8685" y="1385"/>
                  </a:cubicBezTo>
                  <a:lnTo>
                    <a:pt x="8907" y="1250"/>
                  </a:lnTo>
                  <a:cubicBezTo>
                    <a:pt x="8418" y="480"/>
                    <a:pt x="7645" y="0"/>
                    <a:pt x="68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573;p31"/>
            <p:cNvSpPr/>
            <p:nvPr/>
          </p:nvSpPr>
          <p:spPr>
            <a:xfrm>
              <a:off x="6841800" y="4555440"/>
              <a:ext cx="226440" cy="225000"/>
            </a:xfrm>
            <a:custGeom>
              <a:avLst/>
              <a:gdLst/>
              <a:ahLst/>
              <a:cxnLst/>
              <a:rect l="l" t="t" r="r" b="b"/>
              <a:pathLst>
                <a:path w="4015" h="3991">
                  <a:moveTo>
                    <a:pt x="3872" y="0"/>
                  </a:moveTo>
                  <a:cubicBezTo>
                    <a:pt x="2708" y="760"/>
                    <a:pt x="112" y="3689"/>
                    <a:pt x="1" y="3816"/>
                  </a:cubicBezTo>
                  <a:lnTo>
                    <a:pt x="199" y="3990"/>
                  </a:lnTo>
                  <a:cubicBezTo>
                    <a:pt x="222" y="3959"/>
                    <a:pt x="2882" y="958"/>
                    <a:pt x="4015" y="222"/>
                  </a:cubicBezTo>
                  <a:lnTo>
                    <a:pt x="387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574;p31"/>
            <p:cNvSpPr/>
            <p:nvPr/>
          </p:nvSpPr>
          <p:spPr>
            <a:xfrm>
              <a:off x="6063120" y="3883680"/>
              <a:ext cx="475920" cy="267840"/>
            </a:xfrm>
            <a:custGeom>
              <a:avLst/>
              <a:gdLst/>
              <a:ahLst/>
              <a:cxnLst/>
              <a:rect l="l" t="t" r="r" b="b"/>
              <a:pathLst>
                <a:path w="8433" h="4751">
                  <a:moveTo>
                    <a:pt x="8353" y="0"/>
                  </a:moveTo>
                  <a:cubicBezTo>
                    <a:pt x="7632" y="238"/>
                    <a:pt x="6263" y="1101"/>
                    <a:pt x="5724" y="1489"/>
                  </a:cubicBezTo>
                  <a:cubicBezTo>
                    <a:pt x="4767" y="2177"/>
                    <a:pt x="3777" y="2676"/>
                    <a:pt x="2732" y="3215"/>
                  </a:cubicBezTo>
                  <a:lnTo>
                    <a:pt x="2368" y="3397"/>
                  </a:lnTo>
                  <a:cubicBezTo>
                    <a:pt x="2067" y="3555"/>
                    <a:pt x="1829" y="3690"/>
                    <a:pt x="1616" y="3808"/>
                  </a:cubicBezTo>
                  <a:cubicBezTo>
                    <a:pt x="1117" y="4101"/>
                    <a:pt x="753" y="4315"/>
                    <a:pt x="1" y="4497"/>
                  </a:cubicBezTo>
                  <a:lnTo>
                    <a:pt x="64" y="4750"/>
                  </a:lnTo>
                  <a:cubicBezTo>
                    <a:pt x="848" y="4560"/>
                    <a:pt x="1244" y="4331"/>
                    <a:pt x="1750" y="4038"/>
                  </a:cubicBezTo>
                  <a:cubicBezTo>
                    <a:pt x="1956" y="3919"/>
                    <a:pt x="2194" y="3785"/>
                    <a:pt x="2487" y="3634"/>
                  </a:cubicBezTo>
                  <a:lnTo>
                    <a:pt x="2851" y="3452"/>
                  </a:lnTo>
                  <a:cubicBezTo>
                    <a:pt x="3912" y="2914"/>
                    <a:pt x="4909" y="2399"/>
                    <a:pt x="5883" y="1702"/>
                  </a:cubicBezTo>
                  <a:cubicBezTo>
                    <a:pt x="6413" y="1322"/>
                    <a:pt x="7743" y="483"/>
                    <a:pt x="8432" y="254"/>
                  </a:cubicBez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575;p31"/>
            <p:cNvSpPr/>
            <p:nvPr/>
          </p:nvSpPr>
          <p:spPr>
            <a:xfrm>
              <a:off x="7295400" y="4340160"/>
              <a:ext cx="587880" cy="587880"/>
            </a:xfrm>
            <a:custGeom>
              <a:avLst/>
              <a:gdLst/>
              <a:ahLst/>
              <a:cxnLst/>
              <a:rect l="l" t="t" r="r" b="b"/>
              <a:pathLst>
                <a:path w="10419" h="10419">
                  <a:moveTo>
                    <a:pt x="5210" y="0"/>
                  </a:moveTo>
                  <a:cubicBezTo>
                    <a:pt x="2328" y="0"/>
                    <a:pt x="0" y="2328"/>
                    <a:pt x="0" y="5210"/>
                  </a:cubicBezTo>
                  <a:cubicBezTo>
                    <a:pt x="0" y="8083"/>
                    <a:pt x="2328" y="10419"/>
                    <a:pt x="5210" y="10419"/>
                  </a:cubicBezTo>
                  <a:cubicBezTo>
                    <a:pt x="8083" y="10419"/>
                    <a:pt x="10419" y="8083"/>
                    <a:pt x="10419" y="5210"/>
                  </a:cubicBezTo>
                  <a:cubicBezTo>
                    <a:pt x="10419" y="2328"/>
                    <a:pt x="8083" y="0"/>
                    <a:pt x="521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576;p31"/>
            <p:cNvSpPr/>
            <p:nvPr/>
          </p:nvSpPr>
          <p:spPr>
            <a:xfrm>
              <a:off x="7376760" y="4474440"/>
              <a:ext cx="366120" cy="314640"/>
            </a:xfrm>
            <a:custGeom>
              <a:avLst/>
              <a:gdLst/>
              <a:ahLst/>
              <a:cxnLst/>
              <a:rect l="l" t="t" r="r" b="b"/>
              <a:pathLst>
                <a:path w="6492" h="5582">
                  <a:moveTo>
                    <a:pt x="6492" y="0"/>
                  </a:moveTo>
                  <a:lnTo>
                    <a:pt x="0" y="2827"/>
                  </a:lnTo>
                  <a:lnTo>
                    <a:pt x="5898" y="5582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577;p31"/>
            <p:cNvSpPr/>
            <p:nvPr/>
          </p:nvSpPr>
          <p:spPr>
            <a:xfrm>
              <a:off x="7502400" y="4474440"/>
              <a:ext cx="240480" cy="319680"/>
            </a:xfrm>
            <a:custGeom>
              <a:avLst/>
              <a:gdLst/>
              <a:ahLst/>
              <a:cxnLst/>
              <a:rect l="l" t="t" r="r" b="b"/>
              <a:pathLst>
                <a:path w="4268" h="5669">
                  <a:moveTo>
                    <a:pt x="4268" y="0"/>
                  </a:moveTo>
                  <a:lnTo>
                    <a:pt x="4267" y="2"/>
                  </a:lnTo>
                  <a:lnTo>
                    <a:pt x="4267" y="2"/>
                  </a:lnTo>
                  <a:cubicBezTo>
                    <a:pt x="4267" y="1"/>
                    <a:pt x="4268" y="1"/>
                    <a:pt x="4268" y="0"/>
                  </a:cubicBezTo>
                  <a:close/>
                  <a:moveTo>
                    <a:pt x="4267" y="2"/>
                  </a:moveTo>
                  <a:lnTo>
                    <a:pt x="4267" y="2"/>
                  </a:lnTo>
                  <a:cubicBezTo>
                    <a:pt x="4177" y="107"/>
                    <a:pt x="1" y="3864"/>
                    <a:pt x="1" y="3864"/>
                  </a:cubicBezTo>
                  <a:lnTo>
                    <a:pt x="381" y="5669"/>
                  </a:lnTo>
                  <a:lnTo>
                    <a:pt x="1117" y="4386"/>
                  </a:lnTo>
                  <a:lnTo>
                    <a:pt x="4267" y="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578;p31"/>
            <p:cNvSpPr/>
            <p:nvPr/>
          </p:nvSpPr>
          <p:spPr>
            <a:xfrm>
              <a:off x="7443360" y="1521360"/>
              <a:ext cx="557280" cy="498600"/>
            </a:xfrm>
            <a:custGeom>
              <a:avLst/>
              <a:gdLst/>
              <a:ahLst/>
              <a:cxnLst/>
              <a:rect l="l" t="t" r="r" b="b"/>
              <a:pathLst>
                <a:path w="9874" h="8840">
                  <a:moveTo>
                    <a:pt x="2601" y="0"/>
                  </a:moveTo>
                  <a:cubicBezTo>
                    <a:pt x="1794" y="0"/>
                    <a:pt x="1013" y="406"/>
                    <a:pt x="555" y="1093"/>
                  </a:cubicBezTo>
                  <a:cubicBezTo>
                    <a:pt x="48" y="1837"/>
                    <a:pt x="1" y="2700"/>
                    <a:pt x="294" y="3436"/>
                  </a:cubicBezTo>
                  <a:lnTo>
                    <a:pt x="2313" y="8439"/>
                  </a:lnTo>
                  <a:cubicBezTo>
                    <a:pt x="2410" y="8688"/>
                    <a:pt x="2651" y="8839"/>
                    <a:pt x="2904" y="8839"/>
                  </a:cubicBezTo>
                  <a:cubicBezTo>
                    <a:pt x="2982" y="8839"/>
                    <a:pt x="3060" y="8825"/>
                    <a:pt x="3136" y="8796"/>
                  </a:cubicBezTo>
                  <a:lnTo>
                    <a:pt x="8147" y="6777"/>
                  </a:lnTo>
                  <a:cubicBezTo>
                    <a:pt x="8876" y="6484"/>
                    <a:pt x="9469" y="5851"/>
                    <a:pt x="9659" y="4972"/>
                  </a:cubicBezTo>
                  <a:cubicBezTo>
                    <a:pt x="9873" y="3998"/>
                    <a:pt x="9453" y="2961"/>
                    <a:pt x="8630" y="2407"/>
                  </a:cubicBezTo>
                  <a:cubicBezTo>
                    <a:pt x="8275" y="2165"/>
                    <a:pt x="7870" y="2076"/>
                    <a:pt x="7467" y="2076"/>
                  </a:cubicBezTo>
                  <a:cubicBezTo>
                    <a:pt x="6338" y="2076"/>
                    <a:pt x="5218" y="2771"/>
                    <a:pt x="5218" y="2771"/>
                  </a:cubicBezTo>
                  <a:cubicBezTo>
                    <a:pt x="5218" y="2771"/>
                    <a:pt x="4703" y="396"/>
                    <a:pt x="3112" y="56"/>
                  </a:cubicBezTo>
                  <a:cubicBezTo>
                    <a:pt x="2943" y="18"/>
                    <a:pt x="2771" y="0"/>
                    <a:pt x="26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2" name="Google Shape;898;p45"/>
          <p:cNvSpPr txBox="1"/>
          <p:nvPr/>
        </p:nvSpPr>
        <p:spPr>
          <a:xfrm>
            <a:off x="692280" y="537480"/>
            <a:ext cx="410292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32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Google Shape;516;p29"/>
          <p:cNvSpPr/>
          <p:nvPr/>
        </p:nvSpPr>
        <p:spPr>
          <a:xfrm>
            <a:off x="692280" y="15699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64" name="Google Shape;517;p29"/>
          <p:cNvSpPr txBox="1"/>
          <p:nvPr/>
        </p:nvSpPr>
        <p:spPr>
          <a:xfrm>
            <a:off x="692280" y="2022840"/>
            <a:ext cx="329976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Misskommunikation innerhalb des Nachbarteams</a:t>
            </a:r>
          </a:p>
          <a:p>
            <a:pPr marL="360">
              <a:lnSpc>
                <a:spcPct val="100000"/>
              </a:lnSpc>
              <a:buClr>
                <a:srgbClr val="191919"/>
              </a:buClr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   =&gt;   Führt zur Verzögerung der Arbeit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565" name="Google Shape;516;p29"/>
          <p:cNvSpPr/>
          <p:nvPr/>
        </p:nvSpPr>
        <p:spPr>
          <a:xfrm>
            <a:off x="588240" y="27003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66" name="Google Shape;517;p29"/>
          <p:cNvSpPr/>
          <p:nvPr/>
        </p:nvSpPr>
        <p:spPr>
          <a:xfrm>
            <a:off x="540360" y="3184560"/>
            <a:ext cx="3299760" cy="160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Wir stellen einen groben Plan zur Verfügung, wann wir welche Endpunkte brauchen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Kontinuierliche Besprechung mit dem Backend und Überprüfung der Machbarkeit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625;p35"/>
          <p:cNvSpPr txBox="1"/>
          <p:nvPr/>
        </p:nvSpPr>
        <p:spPr>
          <a:xfrm>
            <a:off x="-264240" y="789480"/>
            <a:ext cx="4709520" cy="198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Google Shape;628;p35"/>
          <p:cNvSpPr txBox="1"/>
          <p:nvPr/>
        </p:nvSpPr>
        <p:spPr>
          <a:xfrm>
            <a:off x="4853160" y="9540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Google Shape;629;p35"/>
          <p:cNvSpPr txBox="1"/>
          <p:nvPr/>
        </p:nvSpPr>
        <p:spPr>
          <a:xfrm>
            <a:off x="4853160" y="1821600"/>
            <a:ext cx="3492360" cy="35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grpSp>
        <p:nvGrpSpPr>
          <p:cNvPr id="570" name="Google Shape;630;p35"/>
          <p:cNvGrpSpPr/>
          <p:nvPr/>
        </p:nvGrpSpPr>
        <p:grpSpPr>
          <a:xfrm>
            <a:off x="-273240" y="2843280"/>
            <a:ext cx="9690120" cy="2849400"/>
            <a:chOff x="-273240" y="2843280"/>
            <a:chExt cx="9690120" cy="2849400"/>
          </a:xfrm>
        </p:grpSpPr>
        <p:grpSp>
          <p:nvGrpSpPr>
            <p:cNvPr id="571" name="Google Shape;631;p35"/>
            <p:cNvGrpSpPr/>
            <p:nvPr/>
          </p:nvGrpSpPr>
          <p:grpSpPr>
            <a:xfrm>
              <a:off x="7423560" y="2843280"/>
              <a:ext cx="1993320" cy="2628000"/>
              <a:chOff x="7423560" y="2843280"/>
              <a:chExt cx="1993320" cy="2628000"/>
            </a:xfrm>
          </p:grpSpPr>
          <p:sp>
            <p:nvSpPr>
              <p:cNvPr id="572" name="Google Shape;632;p35"/>
              <p:cNvSpPr/>
              <p:nvPr/>
            </p:nvSpPr>
            <p:spPr>
              <a:xfrm rot="10800000" flipH="1">
                <a:off x="7614720" y="3006000"/>
                <a:ext cx="180000" cy="641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3" name="Google Shape;633;p35"/>
              <p:cNvSpPr/>
              <p:nvPr/>
            </p:nvSpPr>
            <p:spPr>
              <a:xfrm>
                <a:off x="7814880" y="3039480"/>
                <a:ext cx="77472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4" name="Google Shape;634;p35"/>
              <p:cNvSpPr/>
              <p:nvPr/>
            </p:nvSpPr>
            <p:spPr>
              <a:xfrm>
                <a:off x="8596440" y="3426840"/>
                <a:ext cx="59760" cy="152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5" name="Google Shape;635;p35"/>
              <p:cNvSpPr/>
              <p:nvPr/>
            </p:nvSpPr>
            <p:spPr>
              <a:xfrm>
                <a:off x="7634520" y="3654000"/>
                <a:ext cx="1061640" cy="1282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76" name="Google Shape;636;p35"/>
              <p:cNvGrpSpPr/>
              <p:nvPr/>
            </p:nvGrpSpPr>
            <p:grpSpPr>
              <a:xfrm>
                <a:off x="7482960" y="3682440"/>
                <a:ext cx="1933920" cy="1788840"/>
                <a:chOff x="7482960" y="3682440"/>
                <a:chExt cx="1933920" cy="1788840"/>
              </a:xfrm>
            </p:grpSpPr>
            <p:sp>
              <p:nvSpPr>
                <p:cNvPr id="577" name="Google Shape;637;p35"/>
                <p:cNvSpPr/>
                <p:nvPr/>
              </p:nvSpPr>
              <p:spPr>
                <a:xfrm flipH="1">
                  <a:off x="7493400" y="3757680"/>
                  <a:ext cx="1910520" cy="17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8" h="38187">
                      <a:moveTo>
                        <a:pt x="20250" y="0"/>
                      </a:moveTo>
                      <a:cubicBezTo>
                        <a:pt x="19440" y="0"/>
                        <a:pt x="18614" y="398"/>
                        <a:pt x="18233" y="1019"/>
                      </a:cubicBezTo>
                      <a:lnTo>
                        <a:pt x="9" y="29694"/>
                      </a:lnTo>
                      <a:cubicBezTo>
                        <a:pt x="9" y="29694"/>
                        <a:pt x="1" y="31174"/>
                        <a:pt x="9" y="31404"/>
                      </a:cubicBezTo>
                      <a:cubicBezTo>
                        <a:pt x="25" y="31934"/>
                        <a:pt x="420" y="32393"/>
                        <a:pt x="1093" y="32576"/>
                      </a:cubicBezTo>
                      <a:lnTo>
                        <a:pt x="21725" y="38109"/>
                      </a:lnTo>
                      <a:cubicBezTo>
                        <a:pt x="21917" y="38162"/>
                        <a:pt x="22118" y="38186"/>
                        <a:pt x="22319" y="38186"/>
                      </a:cubicBezTo>
                      <a:cubicBezTo>
                        <a:pt x="23127" y="38186"/>
                        <a:pt x="23949" y="37788"/>
                        <a:pt x="24329" y="37167"/>
                      </a:cubicBezTo>
                      <a:lnTo>
                        <a:pt x="42356" y="7487"/>
                      </a:lnTo>
                      <a:cubicBezTo>
                        <a:pt x="42522" y="7226"/>
                        <a:pt x="42578" y="6949"/>
                        <a:pt x="42554" y="6696"/>
                      </a:cubicBezTo>
                      <a:cubicBezTo>
                        <a:pt x="42490" y="6205"/>
                        <a:pt x="42562" y="5199"/>
                        <a:pt x="42562" y="5199"/>
                      </a:cubicBezTo>
                      <a:lnTo>
                        <a:pt x="20846" y="77"/>
                      </a:lnTo>
                      <a:cubicBezTo>
                        <a:pt x="20653" y="25"/>
                        <a:pt x="20452" y="0"/>
                        <a:pt x="20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8" name="Google Shape;638;p35"/>
                <p:cNvSpPr/>
                <p:nvPr/>
              </p:nvSpPr>
              <p:spPr>
                <a:xfrm flipH="1">
                  <a:off x="7482960" y="3682440"/>
                  <a:ext cx="1933920" cy="171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00" h="38184">
                      <a:moveTo>
                        <a:pt x="20526" y="0"/>
                      </a:moveTo>
                      <a:cubicBezTo>
                        <a:pt x="19714" y="0"/>
                        <a:pt x="18884" y="393"/>
                        <a:pt x="18502" y="1016"/>
                      </a:cubicBezTo>
                      <a:lnTo>
                        <a:pt x="476" y="30696"/>
                      </a:lnTo>
                      <a:cubicBezTo>
                        <a:pt x="1" y="31472"/>
                        <a:pt x="397" y="32319"/>
                        <a:pt x="1362" y="32572"/>
                      </a:cubicBezTo>
                      <a:lnTo>
                        <a:pt x="21994" y="38106"/>
                      </a:lnTo>
                      <a:cubicBezTo>
                        <a:pt x="22188" y="38159"/>
                        <a:pt x="22390" y="38184"/>
                        <a:pt x="22594" y="38184"/>
                      </a:cubicBezTo>
                      <a:cubicBezTo>
                        <a:pt x="23400" y="38184"/>
                        <a:pt x="24219" y="37790"/>
                        <a:pt x="24598" y="37164"/>
                      </a:cubicBezTo>
                      <a:lnTo>
                        <a:pt x="42625" y="7492"/>
                      </a:lnTo>
                      <a:cubicBezTo>
                        <a:pt x="43100" y="6708"/>
                        <a:pt x="42704" y="5869"/>
                        <a:pt x="41738" y="5608"/>
                      </a:cubicBezTo>
                      <a:lnTo>
                        <a:pt x="21115" y="74"/>
                      </a:lnTo>
                      <a:cubicBezTo>
                        <a:pt x="20924" y="24"/>
                        <a:pt x="20726" y="0"/>
                        <a:pt x="20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9" name="Google Shape;639;p35"/>
                <p:cNvSpPr/>
                <p:nvPr/>
              </p:nvSpPr>
              <p:spPr>
                <a:xfrm flipH="1">
                  <a:off x="7498080" y="4015440"/>
                  <a:ext cx="1908360" cy="13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30892">
                      <a:moveTo>
                        <a:pt x="42300" y="1"/>
                      </a:moveTo>
                      <a:lnTo>
                        <a:pt x="24273" y="29673"/>
                      </a:lnTo>
                      <a:cubicBezTo>
                        <a:pt x="23919" y="30261"/>
                        <a:pt x="23140" y="30632"/>
                        <a:pt x="22377" y="30632"/>
                      </a:cubicBezTo>
                      <a:cubicBezTo>
                        <a:pt x="22185" y="30632"/>
                        <a:pt x="21994" y="30609"/>
                        <a:pt x="21811" y="30559"/>
                      </a:cubicBezTo>
                      <a:lnTo>
                        <a:pt x="1188" y="25026"/>
                      </a:lnTo>
                      <a:cubicBezTo>
                        <a:pt x="721" y="24907"/>
                        <a:pt x="380" y="24630"/>
                        <a:pt x="246" y="24266"/>
                      </a:cubicBezTo>
                      <a:lnTo>
                        <a:pt x="0" y="24361"/>
                      </a:lnTo>
                      <a:cubicBezTo>
                        <a:pt x="159" y="24796"/>
                        <a:pt x="570" y="25136"/>
                        <a:pt x="1117" y="25287"/>
                      </a:cubicBezTo>
                      <a:lnTo>
                        <a:pt x="21740" y="30813"/>
                      </a:lnTo>
                      <a:cubicBezTo>
                        <a:pt x="21946" y="30868"/>
                        <a:pt x="22152" y="30892"/>
                        <a:pt x="22365" y="30892"/>
                      </a:cubicBezTo>
                      <a:cubicBezTo>
                        <a:pt x="23220" y="30892"/>
                        <a:pt x="24091" y="30472"/>
                        <a:pt x="24495" y="29815"/>
                      </a:cubicBezTo>
                      <a:lnTo>
                        <a:pt x="42530" y="135"/>
                      </a:lnTo>
                      <a:lnTo>
                        <a:pt x="42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0" name="Google Shape;640;p35"/>
                <p:cNvSpPr/>
                <p:nvPr/>
              </p:nvSpPr>
              <p:spPr>
                <a:xfrm flipH="1">
                  <a:off x="7577280" y="3755160"/>
                  <a:ext cx="1740960" cy="154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1" h="34367">
                      <a:moveTo>
                        <a:pt x="18477" y="1"/>
                      </a:moveTo>
                      <a:cubicBezTo>
                        <a:pt x="17746" y="1"/>
                        <a:pt x="17001" y="356"/>
                        <a:pt x="16658" y="915"/>
                      </a:cubicBezTo>
                      <a:lnTo>
                        <a:pt x="428" y="27626"/>
                      </a:lnTo>
                      <a:cubicBezTo>
                        <a:pt x="1" y="28331"/>
                        <a:pt x="365" y="29091"/>
                        <a:pt x="1236" y="29320"/>
                      </a:cubicBezTo>
                      <a:lnTo>
                        <a:pt x="19793" y="34300"/>
                      </a:lnTo>
                      <a:cubicBezTo>
                        <a:pt x="19965" y="34345"/>
                        <a:pt x="20144" y="34367"/>
                        <a:pt x="20324" y="34367"/>
                      </a:cubicBezTo>
                      <a:cubicBezTo>
                        <a:pt x="21055" y="34367"/>
                        <a:pt x="21801" y="34012"/>
                        <a:pt x="22144" y="33453"/>
                      </a:cubicBezTo>
                      <a:lnTo>
                        <a:pt x="38374" y="6742"/>
                      </a:lnTo>
                      <a:cubicBezTo>
                        <a:pt x="38801" y="6037"/>
                        <a:pt x="38437" y="5285"/>
                        <a:pt x="37566" y="5048"/>
                      </a:cubicBezTo>
                      <a:lnTo>
                        <a:pt x="33251" y="3892"/>
                      </a:lnTo>
                      <a:lnTo>
                        <a:pt x="32713" y="4770"/>
                      </a:lnTo>
                      <a:cubicBezTo>
                        <a:pt x="32536" y="5061"/>
                        <a:pt x="32157" y="5241"/>
                        <a:pt x="31781" y="5241"/>
                      </a:cubicBezTo>
                      <a:cubicBezTo>
                        <a:pt x="31687" y="5241"/>
                        <a:pt x="31592" y="5230"/>
                        <a:pt x="31502" y="5206"/>
                      </a:cubicBezTo>
                      <a:lnTo>
                        <a:pt x="21946" y="2649"/>
                      </a:lnTo>
                      <a:cubicBezTo>
                        <a:pt x="21503" y="2522"/>
                        <a:pt x="21313" y="2134"/>
                        <a:pt x="21534" y="1778"/>
                      </a:cubicBezTo>
                      <a:lnTo>
                        <a:pt x="22073" y="891"/>
                      </a:lnTo>
                      <a:lnTo>
                        <a:pt x="19009" y="68"/>
                      </a:lnTo>
                      <a:cubicBezTo>
                        <a:pt x="18837" y="22"/>
                        <a:pt x="18657" y="1"/>
                        <a:pt x="18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1" name="Google Shape;641;p35"/>
                <p:cNvSpPr/>
                <p:nvPr/>
              </p:nvSpPr>
              <p:spPr>
                <a:xfrm flipH="1">
                  <a:off x="7755840" y="3943440"/>
                  <a:ext cx="1039680" cy="65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3" h="14637">
                      <a:moveTo>
                        <a:pt x="6823" y="0"/>
                      </a:moveTo>
                      <a:cubicBezTo>
                        <a:pt x="6293" y="0"/>
                        <a:pt x="5787" y="276"/>
                        <a:pt x="5502" y="744"/>
                      </a:cubicBezTo>
                      <a:lnTo>
                        <a:pt x="277" y="9349"/>
                      </a:lnTo>
                      <a:cubicBezTo>
                        <a:pt x="0" y="9793"/>
                        <a:pt x="238" y="10370"/>
                        <a:pt x="736" y="10505"/>
                      </a:cubicBezTo>
                      <a:lnTo>
                        <a:pt x="15945" y="14582"/>
                      </a:lnTo>
                      <a:cubicBezTo>
                        <a:pt x="16079" y="14619"/>
                        <a:pt x="16215" y="14637"/>
                        <a:pt x="16350" y="14637"/>
                      </a:cubicBezTo>
                      <a:cubicBezTo>
                        <a:pt x="16880" y="14637"/>
                        <a:pt x="17386" y="14361"/>
                        <a:pt x="17671" y="13893"/>
                      </a:cubicBezTo>
                      <a:lnTo>
                        <a:pt x="22904" y="5288"/>
                      </a:lnTo>
                      <a:cubicBezTo>
                        <a:pt x="23173" y="4845"/>
                        <a:pt x="22935" y="4267"/>
                        <a:pt x="22436" y="4132"/>
                      </a:cubicBezTo>
                      <a:lnTo>
                        <a:pt x="7228" y="55"/>
                      </a:lnTo>
                      <a:cubicBezTo>
                        <a:pt x="7094" y="18"/>
                        <a:pt x="6958" y="0"/>
                        <a:pt x="6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2" name="Google Shape;642;p35"/>
                <p:cNvSpPr/>
                <p:nvPr/>
              </p:nvSpPr>
              <p:spPr>
                <a:xfrm flipH="1">
                  <a:off x="8130600" y="451224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6">
                      <a:moveTo>
                        <a:pt x="816" y="0"/>
                      </a:moveTo>
                      <a:lnTo>
                        <a:pt x="1" y="1346"/>
                      </a:lnTo>
                      <a:lnTo>
                        <a:pt x="16998" y="6136"/>
                      </a:lnTo>
                      <a:lnTo>
                        <a:pt x="17814" y="479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3" name="Google Shape;643;p35"/>
                <p:cNvSpPr/>
                <p:nvPr/>
              </p:nvSpPr>
              <p:spPr>
                <a:xfrm flipH="1">
                  <a:off x="8202240" y="462888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9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4" name="Google Shape;644;p35"/>
                <p:cNvSpPr/>
                <p:nvPr/>
              </p:nvSpPr>
              <p:spPr>
                <a:xfrm flipH="1">
                  <a:off x="8274240" y="474516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8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5" name="Google Shape;645;p35"/>
                <p:cNvSpPr/>
                <p:nvPr/>
              </p:nvSpPr>
              <p:spPr>
                <a:xfrm flipH="1">
                  <a:off x="8345520" y="4861800"/>
                  <a:ext cx="79884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5" h="6136">
                      <a:moveTo>
                        <a:pt x="815" y="0"/>
                      </a:moveTo>
                      <a:lnTo>
                        <a:pt x="0" y="1346"/>
                      </a:lnTo>
                      <a:lnTo>
                        <a:pt x="16997" y="6136"/>
                      </a:lnTo>
                      <a:lnTo>
                        <a:pt x="17805" y="4798"/>
                      </a:lnTo>
                      <a:lnTo>
                        <a:pt x="8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86" name="Google Shape;646;p35"/>
              <p:cNvGrpSpPr/>
              <p:nvPr/>
            </p:nvGrpSpPr>
            <p:grpSpPr>
              <a:xfrm>
                <a:off x="8208720" y="3050640"/>
                <a:ext cx="482400" cy="482400"/>
                <a:chOff x="8208720" y="3050640"/>
                <a:chExt cx="482400" cy="482400"/>
              </a:xfrm>
            </p:grpSpPr>
            <p:sp>
              <p:nvSpPr>
                <p:cNvPr id="587" name="Google Shape;647;p35"/>
                <p:cNvSpPr/>
                <p:nvPr/>
              </p:nvSpPr>
              <p:spPr>
                <a:xfrm>
                  <a:off x="8208720" y="3050640"/>
                  <a:ext cx="482400" cy="4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10419">
                      <a:moveTo>
                        <a:pt x="5210" y="0"/>
                      </a:moveTo>
                      <a:cubicBezTo>
                        <a:pt x="2328" y="0"/>
                        <a:pt x="0" y="2328"/>
                        <a:pt x="0" y="5210"/>
                      </a:cubicBezTo>
                      <a:cubicBezTo>
                        <a:pt x="0" y="8083"/>
                        <a:pt x="2328" y="10419"/>
                        <a:pt x="5210" y="10419"/>
                      </a:cubicBezTo>
                      <a:cubicBezTo>
                        <a:pt x="8083" y="10419"/>
                        <a:pt x="10419" y="8083"/>
                        <a:pt x="10419" y="5210"/>
                      </a:cubicBezTo>
                      <a:cubicBezTo>
                        <a:pt x="10419" y="2328"/>
                        <a:pt x="8083" y="0"/>
                        <a:pt x="52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Google Shape;648;p35"/>
                <p:cNvSpPr/>
                <p:nvPr/>
              </p:nvSpPr>
              <p:spPr>
                <a:xfrm>
                  <a:off x="8275320" y="3161160"/>
                  <a:ext cx="300600" cy="2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5582">
                      <a:moveTo>
                        <a:pt x="6492" y="0"/>
                      </a:moveTo>
                      <a:lnTo>
                        <a:pt x="0" y="2827"/>
                      </a:lnTo>
                      <a:lnTo>
                        <a:pt x="5898" y="5582"/>
                      </a:lnTo>
                      <a:lnTo>
                        <a:pt x="6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9" name="Google Shape;649;p35"/>
                <p:cNvSpPr/>
                <p:nvPr/>
              </p:nvSpPr>
              <p:spPr>
                <a:xfrm>
                  <a:off x="8378640" y="3161160"/>
                  <a:ext cx="197280" cy="26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8" h="5669">
                      <a:moveTo>
                        <a:pt x="4268" y="0"/>
                      </a:moveTo>
                      <a:lnTo>
                        <a:pt x="4267" y="2"/>
                      </a:lnTo>
                      <a:lnTo>
                        <a:pt x="4267" y="2"/>
                      </a:lnTo>
                      <a:cubicBezTo>
                        <a:pt x="4267" y="1"/>
                        <a:pt x="4268" y="1"/>
                        <a:pt x="4268" y="0"/>
                      </a:cubicBezTo>
                      <a:close/>
                      <a:moveTo>
                        <a:pt x="4267" y="2"/>
                      </a:moveTo>
                      <a:lnTo>
                        <a:pt x="4267" y="2"/>
                      </a:lnTo>
                      <a:cubicBezTo>
                        <a:pt x="4177" y="107"/>
                        <a:pt x="1" y="3864"/>
                        <a:pt x="1" y="3864"/>
                      </a:cubicBezTo>
                      <a:lnTo>
                        <a:pt x="381" y="5669"/>
                      </a:lnTo>
                      <a:lnTo>
                        <a:pt x="1117" y="4386"/>
                      </a:lnTo>
                      <a:lnTo>
                        <a:pt x="4267" y="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90" name="Google Shape;650;p35"/>
              <p:cNvGrpSpPr/>
              <p:nvPr/>
            </p:nvGrpSpPr>
            <p:grpSpPr>
              <a:xfrm>
                <a:off x="7423560" y="2843280"/>
                <a:ext cx="455400" cy="897480"/>
                <a:chOff x="7423560" y="2843280"/>
                <a:chExt cx="455400" cy="897480"/>
              </a:xfrm>
            </p:grpSpPr>
            <p:sp>
              <p:nvSpPr>
                <p:cNvPr id="591" name="Google Shape;651;p35"/>
                <p:cNvSpPr/>
                <p:nvPr/>
              </p:nvSpPr>
              <p:spPr>
                <a:xfrm>
                  <a:off x="7423560" y="3503160"/>
                  <a:ext cx="267120" cy="23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214">
                      <a:moveTo>
                        <a:pt x="3493" y="1"/>
                      </a:moveTo>
                      <a:cubicBezTo>
                        <a:pt x="3434" y="1"/>
                        <a:pt x="3376" y="5"/>
                        <a:pt x="3318" y="14"/>
                      </a:cubicBezTo>
                      <a:cubicBezTo>
                        <a:pt x="2550" y="141"/>
                        <a:pt x="2249" y="1265"/>
                        <a:pt x="2249" y="1265"/>
                      </a:cubicBezTo>
                      <a:cubicBezTo>
                        <a:pt x="2249" y="1265"/>
                        <a:pt x="1685" y="873"/>
                        <a:pt x="1123" y="873"/>
                      </a:cubicBezTo>
                      <a:cubicBezTo>
                        <a:pt x="952" y="873"/>
                        <a:pt x="781" y="909"/>
                        <a:pt x="626" y="1003"/>
                      </a:cubicBezTo>
                      <a:cubicBezTo>
                        <a:pt x="222" y="1249"/>
                        <a:pt x="1" y="1732"/>
                        <a:pt x="72" y="2199"/>
                      </a:cubicBezTo>
                      <a:cubicBezTo>
                        <a:pt x="143" y="2626"/>
                        <a:pt x="412" y="2943"/>
                        <a:pt x="753" y="3101"/>
                      </a:cubicBezTo>
                      <a:lnTo>
                        <a:pt x="3088" y="4186"/>
                      </a:lnTo>
                      <a:cubicBezTo>
                        <a:pt x="3130" y="4205"/>
                        <a:pt x="3173" y="4214"/>
                        <a:pt x="3216" y="4214"/>
                      </a:cubicBezTo>
                      <a:cubicBezTo>
                        <a:pt x="3332" y="4214"/>
                        <a:pt x="3440" y="4146"/>
                        <a:pt x="3492" y="4036"/>
                      </a:cubicBezTo>
                      <a:lnTo>
                        <a:pt x="4577" y="1700"/>
                      </a:lnTo>
                      <a:cubicBezTo>
                        <a:pt x="4735" y="1352"/>
                        <a:pt x="4735" y="940"/>
                        <a:pt x="4513" y="568"/>
                      </a:cubicBezTo>
                      <a:cubicBezTo>
                        <a:pt x="4298" y="215"/>
                        <a:pt x="3901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>
                  <a:solidFill>
                    <a:srgbClr val="191919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2" name="Google Shape;652;p35"/>
                <p:cNvSpPr/>
                <p:nvPr/>
              </p:nvSpPr>
              <p:spPr>
                <a:xfrm>
                  <a:off x="7502040" y="2843280"/>
                  <a:ext cx="376920" cy="35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3" h="6330">
                      <a:moveTo>
                        <a:pt x="4809" y="0"/>
                      </a:moveTo>
                      <a:cubicBezTo>
                        <a:pt x="4532" y="0"/>
                        <a:pt x="4254" y="63"/>
                        <a:pt x="3999" y="191"/>
                      </a:cubicBezTo>
                      <a:cubicBezTo>
                        <a:pt x="2946" y="729"/>
                        <a:pt x="3033" y="2494"/>
                        <a:pt x="3033" y="2494"/>
                      </a:cubicBezTo>
                      <a:cubicBezTo>
                        <a:pt x="3033" y="2494"/>
                        <a:pt x="2550" y="2347"/>
                        <a:pt x="1983" y="2347"/>
                      </a:cubicBezTo>
                      <a:cubicBezTo>
                        <a:pt x="1489" y="2347"/>
                        <a:pt x="932" y="2458"/>
                        <a:pt x="571" y="2874"/>
                      </a:cubicBezTo>
                      <a:cubicBezTo>
                        <a:pt x="96" y="3421"/>
                        <a:pt x="1" y="4228"/>
                        <a:pt x="333" y="4869"/>
                      </a:cubicBezTo>
                      <a:cubicBezTo>
                        <a:pt x="626" y="5447"/>
                        <a:pt x="1165" y="5780"/>
                        <a:pt x="1735" y="5851"/>
                      </a:cubicBezTo>
                      <a:lnTo>
                        <a:pt x="5622" y="6326"/>
                      </a:lnTo>
                      <a:cubicBezTo>
                        <a:pt x="5642" y="6329"/>
                        <a:pt x="5662" y="6330"/>
                        <a:pt x="5681" y="6330"/>
                      </a:cubicBezTo>
                      <a:cubicBezTo>
                        <a:pt x="5910" y="6330"/>
                        <a:pt x="6107" y="6164"/>
                        <a:pt x="6136" y="5930"/>
                      </a:cubicBezTo>
                      <a:lnTo>
                        <a:pt x="6611" y="2035"/>
                      </a:lnTo>
                      <a:cubicBezTo>
                        <a:pt x="6683" y="1473"/>
                        <a:pt x="6485" y="871"/>
                        <a:pt x="5994" y="444"/>
                      </a:cubicBezTo>
                      <a:cubicBezTo>
                        <a:pt x="5662" y="151"/>
                        <a:pt x="5237" y="0"/>
                        <a:pt x="4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593" name="Google Shape;653;p35"/>
            <p:cNvGrpSpPr/>
            <p:nvPr/>
          </p:nvGrpSpPr>
          <p:grpSpPr>
            <a:xfrm>
              <a:off x="-273240" y="2921760"/>
              <a:ext cx="2206440" cy="2770920"/>
              <a:chOff x="-273240" y="2921760"/>
              <a:chExt cx="2206440" cy="2770920"/>
            </a:xfrm>
          </p:grpSpPr>
          <p:sp>
            <p:nvSpPr>
              <p:cNvPr id="594" name="Google Shape;654;p35"/>
              <p:cNvSpPr/>
              <p:nvPr/>
            </p:nvSpPr>
            <p:spPr>
              <a:xfrm rot="10800000">
                <a:off x="313560" y="3888000"/>
                <a:ext cx="93240" cy="741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Google Shape;655;p35"/>
              <p:cNvSpPr/>
              <p:nvPr/>
            </p:nvSpPr>
            <p:spPr>
              <a:xfrm rot="10800000" flipH="1">
                <a:off x="359280" y="3093120"/>
                <a:ext cx="1008360" cy="854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Google Shape;656;p35"/>
              <p:cNvSpPr/>
              <p:nvPr/>
            </p:nvSpPr>
            <p:spPr>
              <a:xfrm>
                <a:off x="1348560" y="3112920"/>
                <a:ext cx="4471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7" name="Google Shape;657;p35"/>
              <p:cNvSpPr/>
              <p:nvPr/>
            </p:nvSpPr>
            <p:spPr>
              <a:xfrm flipH="1">
                <a:off x="1201680" y="3720600"/>
                <a:ext cx="587520" cy="108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8" name="Google Shape;658;p35"/>
              <p:cNvSpPr/>
              <p:nvPr/>
            </p:nvSpPr>
            <p:spPr>
              <a:xfrm flipH="1">
                <a:off x="165240" y="3507840"/>
                <a:ext cx="357120" cy="330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891">
                    <a:moveTo>
                      <a:pt x="3040" y="158"/>
                    </a:moveTo>
                    <a:cubicBezTo>
                      <a:pt x="3357" y="158"/>
                      <a:pt x="3682" y="214"/>
                      <a:pt x="3998" y="333"/>
                    </a:cubicBezTo>
                    <a:cubicBezTo>
                      <a:pt x="5439" y="871"/>
                      <a:pt x="6175" y="2470"/>
                      <a:pt x="5645" y="3911"/>
                    </a:cubicBezTo>
                    <a:cubicBezTo>
                      <a:pt x="5231" y="5035"/>
                      <a:pt x="4163" y="5730"/>
                      <a:pt x="3029" y="5730"/>
                    </a:cubicBezTo>
                    <a:cubicBezTo>
                      <a:pt x="2709" y="5730"/>
                      <a:pt x="2384" y="5674"/>
                      <a:pt x="2067" y="5558"/>
                    </a:cubicBezTo>
                    <a:cubicBezTo>
                      <a:pt x="1370" y="5304"/>
                      <a:pt x="816" y="4790"/>
                      <a:pt x="507" y="4109"/>
                    </a:cubicBezTo>
                    <a:cubicBezTo>
                      <a:pt x="190" y="3436"/>
                      <a:pt x="167" y="2676"/>
                      <a:pt x="420" y="1979"/>
                    </a:cubicBezTo>
                    <a:cubicBezTo>
                      <a:pt x="840" y="855"/>
                      <a:pt x="1900" y="158"/>
                      <a:pt x="3040" y="158"/>
                    </a:cubicBezTo>
                    <a:close/>
                    <a:moveTo>
                      <a:pt x="3039" y="0"/>
                    </a:moveTo>
                    <a:cubicBezTo>
                      <a:pt x="1841" y="0"/>
                      <a:pt x="708" y="738"/>
                      <a:pt x="270" y="1924"/>
                    </a:cubicBezTo>
                    <a:cubicBezTo>
                      <a:pt x="0" y="2660"/>
                      <a:pt x="32" y="3460"/>
                      <a:pt x="357" y="4180"/>
                    </a:cubicBezTo>
                    <a:cubicBezTo>
                      <a:pt x="689" y="4893"/>
                      <a:pt x="1275" y="5439"/>
                      <a:pt x="2011" y="5708"/>
                    </a:cubicBezTo>
                    <a:cubicBezTo>
                      <a:pt x="2344" y="5835"/>
                      <a:pt x="2692" y="5890"/>
                      <a:pt x="3032" y="5890"/>
                    </a:cubicBezTo>
                    <a:cubicBezTo>
                      <a:pt x="4228" y="5890"/>
                      <a:pt x="5360" y="5154"/>
                      <a:pt x="5795" y="3966"/>
                    </a:cubicBezTo>
                    <a:cubicBezTo>
                      <a:pt x="6358" y="2446"/>
                      <a:pt x="5582" y="744"/>
                      <a:pt x="4054" y="182"/>
                    </a:cubicBezTo>
                    <a:cubicBezTo>
                      <a:pt x="3720" y="59"/>
                      <a:pt x="3377" y="0"/>
                      <a:pt x="3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Google Shape;659;p35"/>
              <p:cNvSpPr/>
              <p:nvPr/>
            </p:nvSpPr>
            <p:spPr>
              <a:xfrm flipH="1">
                <a:off x="-31320" y="3856320"/>
                <a:ext cx="1438200" cy="1836360"/>
              </a:xfrm>
              <a:custGeom>
                <a:avLst/>
                <a:gdLst/>
                <a:ahLst/>
                <a:cxnLst/>
                <a:rect l="l" t="t" r="r" b="b"/>
                <a:pathLst>
                  <a:path w="25573" h="32651">
                    <a:moveTo>
                      <a:pt x="6419" y="1"/>
                    </a:moveTo>
                    <a:cubicBezTo>
                      <a:pt x="6134" y="1"/>
                      <a:pt x="5839" y="138"/>
                      <a:pt x="5638" y="350"/>
                    </a:cubicBezTo>
                    <a:cubicBezTo>
                      <a:pt x="5329" y="675"/>
                      <a:pt x="5186" y="1118"/>
                      <a:pt x="5060" y="1545"/>
                    </a:cubicBezTo>
                    <a:cubicBezTo>
                      <a:pt x="4973" y="1181"/>
                      <a:pt x="4886" y="809"/>
                      <a:pt x="4680" y="508"/>
                    </a:cubicBezTo>
                    <a:cubicBezTo>
                      <a:pt x="4493" y="245"/>
                      <a:pt x="4184" y="36"/>
                      <a:pt x="3866" y="36"/>
                    </a:cubicBezTo>
                    <a:cubicBezTo>
                      <a:pt x="3820" y="36"/>
                      <a:pt x="3775" y="40"/>
                      <a:pt x="3730" y="49"/>
                    </a:cubicBezTo>
                    <a:cubicBezTo>
                      <a:pt x="3089" y="168"/>
                      <a:pt x="2930" y="991"/>
                      <a:pt x="2780" y="1632"/>
                    </a:cubicBezTo>
                    <a:cubicBezTo>
                      <a:pt x="2408" y="3279"/>
                      <a:pt x="1252" y="4641"/>
                      <a:pt x="690" y="6232"/>
                    </a:cubicBezTo>
                    <a:cubicBezTo>
                      <a:pt x="1" y="8180"/>
                      <a:pt x="246" y="10309"/>
                      <a:pt x="492" y="12352"/>
                    </a:cubicBezTo>
                    <a:cubicBezTo>
                      <a:pt x="587" y="13096"/>
                      <a:pt x="682" y="13848"/>
                      <a:pt x="935" y="14553"/>
                    </a:cubicBezTo>
                    <a:cubicBezTo>
                      <a:pt x="1181" y="15249"/>
                      <a:pt x="1584" y="15875"/>
                      <a:pt x="1980" y="16500"/>
                    </a:cubicBezTo>
                    <a:cubicBezTo>
                      <a:pt x="3754" y="19295"/>
                      <a:pt x="10317" y="29088"/>
                      <a:pt x="12581" y="32650"/>
                    </a:cubicBezTo>
                    <a:lnTo>
                      <a:pt x="25572" y="30141"/>
                    </a:lnTo>
                    <a:cubicBezTo>
                      <a:pt x="25572" y="30141"/>
                      <a:pt x="19603" y="23499"/>
                      <a:pt x="16753" y="19041"/>
                    </a:cubicBezTo>
                    <a:cubicBezTo>
                      <a:pt x="16428" y="18139"/>
                      <a:pt x="16223" y="17173"/>
                      <a:pt x="15763" y="16334"/>
                    </a:cubicBezTo>
                    <a:cubicBezTo>
                      <a:pt x="14750" y="14481"/>
                      <a:pt x="11932" y="13215"/>
                      <a:pt x="11219" y="11236"/>
                    </a:cubicBezTo>
                    <a:cubicBezTo>
                      <a:pt x="10507" y="9264"/>
                      <a:pt x="11370" y="7752"/>
                      <a:pt x="10926" y="5710"/>
                    </a:cubicBezTo>
                    <a:cubicBezTo>
                      <a:pt x="10823" y="5250"/>
                      <a:pt x="10625" y="4768"/>
                      <a:pt x="10198" y="4554"/>
                    </a:cubicBezTo>
                    <a:cubicBezTo>
                      <a:pt x="10159" y="4535"/>
                      <a:pt x="10121" y="4526"/>
                      <a:pt x="10085" y="4526"/>
                    </a:cubicBezTo>
                    <a:cubicBezTo>
                      <a:pt x="9723" y="4526"/>
                      <a:pt x="9462" y="5361"/>
                      <a:pt x="9462" y="5361"/>
                    </a:cubicBezTo>
                    <a:cubicBezTo>
                      <a:pt x="9462" y="5361"/>
                      <a:pt x="9367" y="4348"/>
                      <a:pt x="9390" y="3833"/>
                    </a:cubicBezTo>
                    <a:cubicBezTo>
                      <a:pt x="9414" y="3319"/>
                      <a:pt x="9129" y="2527"/>
                      <a:pt x="8773" y="2147"/>
                    </a:cubicBezTo>
                    <a:cubicBezTo>
                      <a:pt x="8653" y="2019"/>
                      <a:pt x="8515" y="1962"/>
                      <a:pt x="8378" y="1962"/>
                    </a:cubicBezTo>
                    <a:cubicBezTo>
                      <a:pt x="8116" y="1962"/>
                      <a:pt x="7855" y="2168"/>
                      <a:pt x="7720" y="2480"/>
                    </a:cubicBezTo>
                    <a:cubicBezTo>
                      <a:pt x="7649" y="1870"/>
                      <a:pt x="7490" y="1268"/>
                      <a:pt x="7245" y="706"/>
                    </a:cubicBezTo>
                    <a:cubicBezTo>
                      <a:pt x="7150" y="492"/>
                      <a:pt x="7039" y="263"/>
                      <a:pt x="6849" y="128"/>
                    </a:cubicBezTo>
                    <a:cubicBezTo>
                      <a:pt x="6719" y="40"/>
                      <a:pt x="6571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Google Shape;660;p35"/>
              <p:cNvSpPr/>
              <p:nvPr/>
            </p:nvSpPr>
            <p:spPr>
              <a:xfrm flipH="1">
                <a:off x="-264960" y="3757320"/>
                <a:ext cx="185292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24490">
                    <a:moveTo>
                      <a:pt x="13005" y="0"/>
                    </a:moveTo>
                    <a:cubicBezTo>
                      <a:pt x="12859" y="0"/>
                      <a:pt x="12715" y="25"/>
                      <a:pt x="12573" y="75"/>
                    </a:cubicBezTo>
                    <a:lnTo>
                      <a:pt x="1" y="4026"/>
                    </a:lnTo>
                    <a:cubicBezTo>
                      <a:pt x="1" y="4026"/>
                      <a:pt x="1" y="4493"/>
                      <a:pt x="9" y="4881"/>
                    </a:cubicBezTo>
                    <a:cubicBezTo>
                      <a:pt x="17" y="5071"/>
                      <a:pt x="17" y="5261"/>
                      <a:pt x="151" y="5443"/>
                    </a:cubicBezTo>
                    <a:cubicBezTo>
                      <a:pt x="151" y="5443"/>
                      <a:pt x="13230" y="18561"/>
                      <a:pt x="18772" y="24000"/>
                    </a:cubicBezTo>
                    <a:cubicBezTo>
                      <a:pt x="19065" y="24281"/>
                      <a:pt x="19507" y="24490"/>
                      <a:pt x="19948" y="24490"/>
                    </a:cubicBezTo>
                    <a:cubicBezTo>
                      <a:pt x="20091" y="24490"/>
                      <a:pt x="20233" y="24468"/>
                      <a:pt x="20371" y="24419"/>
                    </a:cubicBezTo>
                    <a:lnTo>
                      <a:pt x="32349" y="20200"/>
                    </a:lnTo>
                    <a:cubicBezTo>
                      <a:pt x="32705" y="20073"/>
                      <a:pt x="32919" y="19812"/>
                      <a:pt x="32935" y="19527"/>
                    </a:cubicBezTo>
                    <a:cubicBezTo>
                      <a:pt x="32951" y="19400"/>
                      <a:pt x="32935" y="18482"/>
                      <a:pt x="32935" y="18482"/>
                    </a:cubicBezTo>
                    <a:lnTo>
                      <a:pt x="32325" y="18324"/>
                    </a:lnTo>
                    <a:cubicBezTo>
                      <a:pt x="32325" y="18324"/>
                      <a:pt x="19167" y="5498"/>
                      <a:pt x="14330" y="669"/>
                    </a:cubicBezTo>
                    <a:cubicBezTo>
                      <a:pt x="13881" y="220"/>
                      <a:pt x="13436" y="0"/>
                      <a:pt x="1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Google Shape;661;p35"/>
              <p:cNvSpPr/>
              <p:nvPr/>
            </p:nvSpPr>
            <p:spPr>
              <a:xfrm flipH="1">
                <a:off x="-273240" y="3699000"/>
                <a:ext cx="187128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24492">
                    <a:moveTo>
                      <a:pt x="13177" y="1"/>
                    </a:moveTo>
                    <a:cubicBezTo>
                      <a:pt x="13029" y="1"/>
                      <a:pt x="12883" y="27"/>
                      <a:pt x="12739" y="77"/>
                    </a:cubicBezTo>
                    <a:lnTo>
                      <a:pt x="761" y="4297"/>
                    </a:lnTo>
                    <a:cubicBezTo>
                      <a:pt x="198" y="4495"/>
                      <a:pt x="1" y="5009"/>
                      <a:pt x="317" y="5437"/>
                    </a:cubicBezTo>
                    <a:cubicBezTo>
                      <a:pt x="317" y="5437"/>
                      <a:pt x="13396" y="18563"/>
                      <a:pt x="18938" y="23994"/>
                    </a:cubicBezTo>
                    <a:cubicBezTo>
                      <a:pt x="19231" y="24281"/>
                      <a:pt x="19674" y="24492"/>
                      <a:pt x="20115" y="24492"/>
                    </a:cubicBezTo>
                    <a:cubicBezTo>
                      <a:pt x="20257" y="24492"/>
                      <a:pt x="20400" y="24470"/>
                      <a:pt x="20537" y="24421"/>
                    </a:cubicBezTo>
                    <a:lnTo>
                      <a:pt x="32515" y="20194"/>
                    </a:lnTo>
                    <a:cubicBezTo>
                      <a:pt x="33077" y="19996"/>
                      <a:pt x="33275" y="19489"/>
                      <a:pt x="32950" y="19054"/>
                    </a:cubicBezTo>
                    <a:cubicBezTo>
                      <a:pt x="32950" y="19054"/>
                      <a:pt x="19333" y="5500"/>
                      <a:pt x="14496" y="671"/>
                    </a:cubicBezTo>
                    <a:cubicBezTo>
                      <a:pt x="14049" y="218"/>
                      <a:pt x="13606" y="1"/>
                      <a:pt x="13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Google Shape;662;p35"/>
              <p:cNvSpPr/>
              <p:nvPr/>
            </p:nvSpPr>
            <p:spPr>
              <a:xfrm flipH="1">
                <a:off x="-173880" y="3762360"/>
                <a:ext cx="1671480" cy="1250280"/>
              </a:xfrm>
              <a:custGeom>
                <a:avLst/>
                <a:gdLst/>
                <a:ahLst/>
                <a:cxnLst/>
                <a:rect l="l" t="t" r="r" b="b"/>
                <a:pathLst>
                  <a:path w="29721" h="22231">
                    <a:moveTo>
                      <a:pt x="11401" y="0"/>
                    </a:moveTo>
                    <a:cubicBezTo>
                      <a:pt x="11385" y="0"/>
                      <a:pt x="11369" y="0"/>
                      <a:pt x="11338" y="8"/>
                    </a:cubicBezTo>
                    <a:lnTo>
                      <a:pt x="9390" y="697"/>
                    </a:lnTo>
                    <a:cubicBezTo>
                      <a:pt x="9557" y="863"/>
                      <a:pt x="9644" y="958"/>
                      <a:pt x="9644" y="958"/>
                    </a:cubicBezTo>
                    <a:cubicBezTo>
                      <a:pt x="9762" y="1116"/>
                      <a:pt x="9691" y="1299"/>
                      <a:pt x="9485" y="1378"/>
                    </a:cubicBezTo>
                    <a:lnTo>
                      <a:pt x="5115" y="2914"/>
                    </a:lnTo>
                    <a:cubicBezTo>
                      <a:pt x="5063" y="2933"/>
                      <a:pt x="5010" y="2942"/>
                      <a:pt x="4956" y="2942"/>
                    </a:cubicBezTo>
                    <a:cubicBezTo>
                      <a:pt x="4796" y="2942"/>
                      <a:pt x="4636" y="2864"/>
                      <a:pt x="4529" y="2763"/>
                    </a:cubicBezTo>
                    <a:cubicBezTo>
                      <a:pt x="4450" y="2676"/>
                      <a:pt x="4363" y="2597"/>
                      <a:pt x="4268" y="2502"/>
                    </a:cubicBezTo>
                    <a:lnTo>
                      <a:pt x="183" y="3943"/>
                    </a:lnTo>
                    <a:cubicBezTo>
                      <a:pt x="48" y="3990"/>
                      <a:pt x="1" y="4172"/>
                      <a:pt x="112" y="4283"/>
                    </a:cubicBezTo>
                    <a:cubicBezTo>
                      <a:pt x="2993" y="7165"/>
                      <a:pt x="13254" y="17449"/>
                      <a:pt x="17956" y="22056"/>
                    </a:cubicBezTo>
                    <a:cubicBezTo>
                      <a:pt x="18059" y="22159"/>
                      <a:pt x="18225" y="22230"/>
                      <a:pt x="18344" y="22230"/>
                    </a:cubicBezTo>
                    <a:cubicBezTo>
                      <a:pt x="18360" y="22230"/>
                      <a:pt x="18376" y="22230"/>
                      <a:pt x="18384" y="22223"/>
                    </a:cubicBezTo>
                    <a:lnTo>
                      <a:pt x="29539" y="18296"/>
                    </a:lnTo>
                    <a:cubicBezTo>
                      <a:pt x="29673" y="18240"/>
                      <a:pt x="29721" y="18066"/>
                      <a:pt x="29610" y="17955"/>
                    </a:cubicBezTo>
                    <a:cubicBezTo>
                      <a:pt x="26657" y="15018"/>
                      <a:pt x="16048" y="4449"/>
                      <a:pt x="11924" y="341"/>
                    </a:cubicBezTo>
                    <a:cubicBezTo>
                      <a:pt x="11678" y="87"/>
                      <a:pt x="11488" y="0"/>
                      <a:pt x="1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Google Shape;663;p35"/>
              <p:cNvSpPr/>
              <p:nvPr/>
            </p:nvSpPr>
            <p:spPr>
              <a:xfrm flipH="1">
                <a:off x="-231840" y="4001760"/>
                <a:ext cx="1815120" cy="1079280"/>
              </a:xfrm>
              <a:custGeom>
                <a:avLst/>
                <a:gdLst/>
                <a:ahLst/>
                <a:cxnLst/>
                <a:rect l="l" t="t" r="r" b="b"/>
                <a:pathLst>
                  <a:path w="32278" h="19191">
                    <a:moveTo>
                      <a:pt x="112" y="0"/>
                    </a:moveTo>
                    <a:lnTo>
                      <a:pt x="1" y="119"/>
                    </a:lnTo>
                    <a:cubicBezTo>
                      <a:pt x="127" y="246"/>
                      <a:pt x="13143" y="13301"/>
                      <a:pt x="18621" y="18668"/>
                    </a:cubicBezTo>
                    <a:cubicBezTo>
                      <a:pt x="18906" y="18953"/>
                      <a:pt x="19373" y="19191"/>
                      <a:pt x="19856" y="19191"/>
                    </a:cubicBezTo>
                    <a:cubicBezTo>
                      <a:pt x="20007" y="19191"/>
                      <a:pt x="20157" y="19167"/>
                      <a:pt x="20300" y="19120"/>
                    </a:cubicBezTo>
                    <a:lnTo>
                      <a:pt x="32278" y="14892"/>
                    </a:lnTo>
                    <a:lnTo>
                      <a:pt x="32222" y="14742"/>
                    </a:lnTo>
                    <a:lnTo>
                      <a:pt x="20244" y="18961"/>
                    </a:lnTo>
                    <a:cubicBezTo>
                      <a:pt x="20113" y="19008"/>
                      <a:pt x="19979" y="19029"/>
                      <a:pt x="19846" y="19029"/>
                    </a:cubicBezTo>
                    <a:cubicBezTo>
                      <a:pt x="19414" y="19029"/>
                      <a:pt x="18994" y="18811"/>
                      <a:pt x="18740" y="18557"/>
                    </a:cubicBezTo>
                    <a:cubicBezTo>
                      <a:pt x="13254" y="13182"/>
                      <a:pt x="246" y="135"/>
                      <a:pt x="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4" name="Google Shape;664;p35"/>
              <p:cNvSpPr/>
              <p:nvPr/>
            </p:nvSpPr>
            <p:spPr>
              <a:xfrm flipH="1">
                <a:off x="307440" y="4242240"/>
                <a:ext cx="572760" cy="30060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3">
                    <a:moveTo>
                      <a:pt x="7488" y="0"/>
                    </a:moveTo>
                    <a:cubicBezTo>
                      <a:pt x="7396" y="0"/>
                      <a:pt x="7303" y="15"/>
                      <a:pt x="7213" y="46"/>
                    </a:cubicBezTo>
                    <a:lnTo>
                      <a:pt x="555" y="2397"/>
                    </a:lnTo>
                    <a:cubicBezTo>
                      <a:pt x="143" y="2540"/>
                      <a:pt x="1" y="2912"/>
                      <a:pt x="230" y="3221"/>
                    </a:cubicBezTo>
                    <a:cubicBezTo>
                      <a:pt x="230" y="3221"/>
                      <a:pt x="966" y="3957"/>
                      <a:pt x="2114" y="5113"/>
                    </a:cubicBezTo>
                    <a:cubicBezTo>
                      <a:pt x="2269" y="5267"/>
                      <a:pt x="2481" y="5353"/>
                      <a:pt x="2695" y="5353"/>
                    </a:cubicBezTo>
                    <a:cubicBezTo>
                      <a:pt x="2787" y="5353"/>
                      <a:pt x="2881" y="5336"/>
                      <a:pt x="2969" y="5303"/>
                    </a:cubicBezTo>
                    <a:lnTo>
                      <a:pt x="9643" y="2952"/>
                    </a:lnTo>
                    <a:cubicBezTo>
                      <a:pt x="10047" y="2809"/>
                      <a:pt x="10190" y="2437"/>
                      <a:pt x="9960" y="2128"/>
                    </a:cubicBezTo>
                    <a:cubicBezTo>
                      <a:pt x="9960" y="2128"/>
                      <a:pt x="9216" y="1384"/>
                      <a:pt x="8068" y="244"/>
                    </a:cubicBezTo>
                    <a:cubicBezTo>
                      <a:pt x="7913" y="83"/>
                      <a:pt x="7703" y="0"/>
                      <a:pt x="7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5" name="Google Shape;665;p35"/>
              <p:cNvSpPr/>
              <p:nvPr/>
            </p:nvSpPr>
            <p:spPr>
              <a:xfrm flipH="1">
                <a:off x="451800" y="4278600"/>
                <a:ext cx="35712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Google Shape;666;p35"/>
              <p:cNvSpPr/>
              <p:nvPr/>
            </p:nvSpPr>
            <p:spPr>
              <a:xfrm flipH="1">
                <a:off x="412200" y="432072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2376">
                    <a:moveTo>
                      <a:pt x="6303" y="1"/>
                    </a:moveTo>
                    <a:lnTo>
                      <a:pt x="1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3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7" name="Google Shape;667;p35"/>
              <p:cNvSpPr/>
              <p:nvPr/>
            </p:nvSpPr>
            <p:spPr>
              <a:xfrm flipH="1">
                <a:off x="457560" y="4393440"/>
                <a:ext cx="27252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1837">
                    <a:moveTo>
                      <a:pt x="4798" y="0"/>
                    </a:moveTo>
                    <a:lnTo>
                      <a:pt x="1" y="1687"/>
                    </a:lnTo>
                    <a:lnTo>
                      <a:pt x="56" y="1837"/>
                    </a:lnTo>
                    <a:lnTo>
                      <a:pt x="4854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8" name="Google Shape;668;p35"/>
              <p:cNvSpPr/>
              <p:nvPr/>
            </p:nvSpPr>
            <p:spPr>
              <a:xfrm flipH="1">
                <a:off x="125280" y="4571640"/>
                <a:ext cx="537480" cy="282240"/>
              </a:xfrm>
              <a:custGeom>
                <a:avLst/>
                <a:gdLst/>
                <a:ahLst/>
                <a:cxnLst/>
                <a:rect l="l" t="t" r="r" b="b"/>
                <a:pathLst>
                  <a:path w="9564" h="5021">
                    <a:moveTo>
                      <a:pt x="7027" y="0"/>
                    </a:moveTo>
                    <a:cubicBezTo>
                      <a:pt x="6940" y="0"/>
                      <a:pt x="6853" y="15"/>
                      <a:pt x="6769" y="46"/>
                    </a:cubicBezTo>
                    <a:lnTo>
                      <a:pt x="515" y="2247"/>
                    </a:lnTo>
                    <a:cubicBezTo>
                      <a:pt x="135" y="2382"/>
                      <a:pt x="0" y="2730"/>
                      <a:pt x="222" y="3023"/>
                    </a:cubicBezTo>
                    <a:cubicBezTo>
                      <a:pt x="222" y="3023"/>
                      <a:pt x="910" y="3720"/>
                      <a:pt x="1987" y="4797"/>
                    </a:cubicBezTo>
                    <a:cubicBezTo>
                      <a:pt x="2133" y="4942"/>
                      <a:pt x="2333" y="5020"/>
                      <a:pt x="2536" y="5020"/>
                    </a:cubicBezTo>
                    <a:cubicBezTo>
                      <a:pt x="2620" y="5020"/>
                      <a:pt x="2705" y="5007"/>
                      <a:pt x="2787" y="4979"/>
                    </a:cubicBezTo>
                    <a:lnTo>
                      <a:pt x="9049" y="2770"/>
                    </a:lnTo>
                    <a:cubicBezTo>
                      <a:pt x="9429" y="2635"/>
                      <a:pt x="9564" y="2287"/>
                      <a:pt x="9342" y="1994"/>
                    </a:cubicBezTo>
                    <a:cubicBezTo>
                      <a:pt x="9342" y="1994"/>
                      <a:pt x="8645" y="1297"/>
                      <a:pt x="7569" y="229"/>
                    </a:cubicBezTo>
                    <a:cubicBezTo>
                      <a:pt x="7420" y="80"/>
                      <a:pt x="7225" y="0"/>
                      <a:pt x="7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Google Shape;669;p35"/>
              <p:cNvSpPr/>
              <p:nvPr/>
            </p:nvSpPr>
            <p:spPr>
              <a:xfrm flipH="1">
                <a:off x="260640" y="4605480"/>
                <a:ext cx="3355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42">
                    <a:moveTo>
                      <a:pt x="5914" y="1"/>
                    </a:moveTo>
                    <a:lnTo>
                      <a:pt x="0" y="2091"/>
                    </a:lnTo>
                    <a:lnTo>
                      <a:pt x="56" y="2241"/>
                    </a:lnTo>
                    <a:lnTo>
                      <a:pt x="5970" y="159"/>
                    </a:lnTo>
                    <a:lnTo>
                      <a:pt x="5914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0" name="Google Shape;670;p35"/>
              <p:cNvSpPr/>
              <p:nvPr/>
            </p:nvSpPr>
            <p:spPr>
              <a:xfrm flipH="1">
                <a:off x="224280" y="4645440"/>
                <a:ext cx="3355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33">
                    <a:moveTo>
                      <a:pt x="5914" y="0"/>
                    </a:moveTo>
                    <a:lnTo>
                      <a:pt x="1" y="2082"/>
                    </a:lnTo>
                    <a:lnTo>
                      <a:pt x="56" y="2233"/>
                    </a:lnTo>
                    <a:lnTo>
                      <a:pt x="5970" y="151"/>
                    </a:lnTo>
                    <a:lnTo>
                      <a:pt x="5914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Google Shape;671;p35"/>
              <p:cNvSpPr/>
              <p:nvPr/>
            </p:nvSpPr>
            <p:spPr>
              <a:xfrm flipH="1">
                <a:off x="266760" y="4713120"/>
                <a:ext cx="2556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743">
                    <a:moveTo>
                      <a:pt x="4497" y="0"/>
                    </a:moveTo>
                    <a:lnTo>
                      <a:pt x="1" y="1584"/>
                    </a:lnTo>
                    <a:lnTo>
                      <a:pt x="48" y="1742"/>
                    </a:lnTo>
                    <a:lnTo>
                      <a:pt x="4553" y="151"/>
                    </a:lnTo>
                    <a:lnTo>
                      <a:pt x="4497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Google Shape;672;p35"/>
              <p:cNvSpPr/>
              <p:nvPr/>
            </p:nvSpPr>
            <p:spPr>
              <a:xfrm flipH="1">
                <a:off x="667440" y="3984840"/>
                <a:ext cx="5727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5">
                    <a:moveTo>
                      <a:pt x="7473" y="1"/>
                    </a:moveTo>
                    <a:cubicBezTo>
                      <a:pt x="7383" y="1"/>
                      <a:pt x="7293" y="15"/>
                      <a:pt x="7205" y="45"/>
                    </a:cubicBezTo>
                    <a:lnTo>
                      <a:pt x="547" y="2396"/>
                    </a:lnTo>
                    <a:cubicBezTo>
                      <a:pt x="143" y="2539"/>
                      <a:pt x="1" y="2911"/>
                      <a:pt x="230" y="3228"/>
                    </a:cubicBezTo>
                    <a:cubicBezTo>
                      <a:pt x="230" y="3228"/>
                      <a:pt x="967" y="3964"/>
                      <a:pt x="2115" y="5112"/>
                    </a:cubicBezTo>
                    <a:cubicBezTo>
                      <a:pt x="2272" y="5269"/>
                      <a:pt x="2484" y="5354"/>
                      <a:pt x="2702" y="5354"/>
                    </a:cubicBezTo>
                    <a:cubicBezTo>
                      <a:pt x="2791" y="5354"/>
                      <a:pt x="2882" y="5340"/>
                      <a:pt x="2970" y="5310"/>
                    </a:cubicBezTo>
                    <a:lnTo>
                      <a:pt x="9636" y="2951"/>
                    </a:lnTo>
                    <a:cubicBezTo>
                      <a:pt x="10047" y="2808"/>
                      <a:pt x="10190" y="2444"/>
                      <a:pt x="9960" y="2127"/>
                    </a:cubicBezTo>
                    <a:cubicBezTo>
                      <a:pt x="9960" y="2127"/>
                      <a:pt x="9216" y="1391"/>
                      <a:pt x="8060" y="243"/>
                    </a:cubicBezTo>
                    <a:cubicBezTo>
                      <a:pt x="7903" y="86"/>
                      <a:pt x="7691" y="1"/>
                      <a:pt x="7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3" name="Google Shape;673;p35"/>
              <p:cNvSpPr/>
              <p:nvPr/>
            </p:nvSpPr>
            <p:spPr>
              <a:xfrm flipH="1">
                <a:off x="811080" y="402120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4" name="Google Shape;674;p35"/>
              <p:cNvSpPr/>
              <p:nvPr/>
            </p:nvSpPr>
            <p:spPr>
              <a:xfrm flipH="1">
                <a:off x="772560" y="4064040"/>
                <a:ext cx="3571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68">
                    <a:moveTo>
                      <a:pt x="6302" y="1"/>
                    </a:moveTo>
                    <a:lnTo>
                      <a:pt x="0" y="2218"/>
                    </a:lnTo>
                    <a:lnTo>
                      <a:pt x="56" y="2368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Google Shape;675;p35"/>
              <p:cNvSpPr/>
              <p:nvPr/>
            </p:nvSpPr>
            <p:spPr>
              <a:xfrm flipH="1">
                <a:off x="818640" y="4136040"/>
                <a:ext cx="272160" cy="10332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1845">
                    <a:moveTo>
                      <a:pt x="4798" y="0"/>
                    </a:moveTo>
                    <a:lnTo>
                      <a:pt x="1" y="1695"/>
                    </a:lnTo>
                    <a:lnTo>
                      <a:pt x="56" y="1845"/>
                    </a:lnTo>
                    <a:lnTo>
                      <a:pt x="4846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6" name="Google Shape;676;p35"/>
              <p:cNvSpPr/>
              <p:nvPr/>
            </p:nvSpPr>
            <p:spPr>
              <a:xfrm flipH="1">
                <a:off x="956520" y="435024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0"/>
                    </a:moveTo>
                    <a:cubicBezTo>
                      <a:pt x="269" y="0"/>
                      <a:pt x="0" y="127"/>
                      <a:pt x="0" y="285"/>
                    </a:cubicBezTo>
                    <a:cubicBezTo>
                      <a:pt x="0" y="444"/>
                      <a:pt x="269" y="570"/>
                      <a:pt x="594" y="570"/>
                    </a:cubicBezTo>
                    <a:cubicBezTo>
                      <a:pt x="919" y="570"/>
                      <a:pt x="1188" y="444"/>
                      <a:pt x="1188" y="285"/>
                    </a:cubicBezTo>
                    <a:cubicBezTo>
                      <a:pt x="1188" y="127"/>
                      <a:pt x="919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Google Shape;677;p35"/>
              <p:cNvSpPr/>
              <p:nvPr/>
            </p:nvSpPr>
            <p:spPr>
              <a:xfrm flipH="1">
                <a:off x="430920" y="487836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1"/>
                    </a:moveTo>
                    <a:cubicBezTo>
                      <a:pt x="269" y="1"/>
                      <a:pt x="0" y="127"/>
                      <a:pt x="0" y="286"/>
                    </a:cubicBezTo>
                    <a:cubicBezTo>
                      <a:pt x="0" y="444"/>
                      <a:pt x="269" y="571"/>
                      <a:pt x="594" y="571"/>
                    </a:cubicBezTo>
                    <a:cubicBezTo>
                      <a:pt x="918" y="571"/>
                      <a:pt x="1188" y="444"/>
                      <a:pt x="1188" y="286"/>
                    </a:cubicBezTo>
                    <a:cubicBezTo>
                      <a:pt x="1188" y="127"/>
                      <a:pt x="91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18" name="Google Shape;678;p35"/>
              <p:cNvGrpSpPr/>
              <p:nvPr/>
            </p:nvGrpSpPr>
            <p:grpSpPr>
              <a:xfrm>
                <a:off x="1598040" y="3564360"/>
                <a:ext cx="335160" cy="299880"/>
                <a:chOff x="1598040" y="3564360"/>
                <a:chExt cx="335160" cy="299880"/>
              </a:xfrm>
            </p:grpSpPr>
            <p:sp>
              <p:nvSpPr>
                <p:cNvPr id="619" name="Google Shape;679;p35"/>
                <p:cNvSpPr/>
                <p:nvPr/>
              </p:nvSpPr>
              <p:spPr>
                <a:xfrm flipH="1">
                  <a:off x="1597680" y="3564360"/>
                  <a:ext cx="335160" cy="29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5335">
                      <a:moveTo>
                        <a:pt x="2982" y="0"/>
                      </a:moveTo>
                      <a:cubicBezTo>
                        <a:pt x="1843" y="0"/>
                        <a:pt x="783" y="734"/>
                        <a:pt x="428" y="1882"/>
                      </a:cubicBezTo>
                      <a:cubicBezTo>
                        <a:pt x="0" y="3292"/>
                        <a:pt x="784" y="4780"/>
                        <a:pt x="2193" y="5215"/>
                      </a:cubicBezTo>
                      <a:cubicBezTo>
                        <a:pt x="2455" y="5296"/>
                        <a:pt x="2720" y="5335"/>
                        <a:pt x="2980" y="5335"/>
                      </a:cubicBezTo>
                      <a:cubicBezTo>
                        <a:pt x="4120" y="5335"/>
                        <a:pt x="5172" y="4597"/>
                        <a:pt x="5526" y="3450"/>
                      </a:cubicBezTo>
                      <a:cubicBezTo>
                        <a:pt x="5961" y="2049"/>
                        <a:pt x="5170" y="552"/>
                        <a:pt x="3761" y="117"/>
                      </a:cubicBezTo>
                      <a:cubicBezTo>
                        <a:pt x="3502" y="38"/>
                        <a:pt x="3240" y="0"/>
                        <a:pt x="29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0" name="Google Shape;680;p35"/>
                <p:cNvSpPr/>
                <p:nvPr/>
              </p:nvSpPr>
              <p:spPr>
                <a:xfrm flipH="1">
                  <a:off x="1696320" y="3705840"/>
                  <a:ext cx="154080" cy="10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1783">
                      <a:moveTo>
                        <a:pt x="111" y="1"/>
                      </a:moveTo>
                      <a:cubicBezTo>
                        <a:pt x="1" y="349"/>
                        <a:pt x="40" y="721"/>
                        <a:pt x="206" y="1054"/>
                      </a:cubicBezTo>
                      <a:cubicBezTo>
                        <a:pt x="381" y="1378"/>
                        <a:pt x="674" y="1616"/>
                        <a:pt x="1022" y="1727"/>
                      </a:cubicBezTo>
                      <a:cubicBezTo>
                        <a:pt x="1157" y="1766"/>
                        <a:pt x="1291" y="1782"/>
                        <a:pt x="1426" y="1782"/>
                      </a:cubicBezTo>
                      <a:cubicBezTo>
                        <a:pt x="2019" y="1782"/>
                        <a:pt x="2566" y="1402"/>
                        <a:pt x="2748" y="808"/>
                      </a:cubicBezTo>
                      <a:lnTo>
                        <a:pt x="2518" y="737"/>
                      </a:lnTo>
                      <a:cubicBezTo>
                        <a:pt x="2364" y="1226"/>
                        <a:pt x="1917" y="1542"/>
                        <a:pt x="1433" y="1542"/>
                      </a:cubicBezTo>
                      <a:cubicBezTo>
                        <a:pt x="1321" y="1542"/>
                        <a:pt x="1206" y="1525"/>
                        <a:pt x="1093" y="1489"/>
                      </a:cubicBezTo>
                      <a:cubicBezTo>
                        <a:pt x="800" y="1402"/>
                        <a:pt x="563" y="1204"/>
                        <a:pt x="420" y="935"/>
                      </a:cubicBezTo>
                      <a:cubicBezTo>
                        <a:pt x="278" y="666"/>
                        <a:pt x="254" y="357"/>
                        <a:pt x="341" y="72"/>
                      </a:cubicBez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1" name="Google Shape;681;p35"/>
                <p:cNvSpPr/>
                <p:nvPr/>
              </p:nvSpPr>
              <p:spPr>
                <a:xfrm flipH="1">
                  <a:off x="1659600" y="3677040"/>
                  <a:ext cx="70920" cy="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743">
                      <a:moveTo>
                        <a:pt x="566" y="1"/>
                      </a:moveTo>
                      <a:cubicBezTo>
                        <a:pt x="385" y="1"/>
                        <a:pt x="190" y="83"/>
                        <a:pt x="0" y="244"/>
                      </a:cubicBezTo>
                      <a:lnTo>
                        <a:pt x="151" y="426"/>
                      </a:lnTo>
                      <a:cubicBezTo>
                        <a:pt x="246" y="347"/>
                        <a:pt x="400" y="245"/>
                        <a:pt x="558" y="245"/>
                      </a:cubicBezTo>
                      <a:cubicBezTo>
                        <a:pt x="624" y="245"/>
                        <a:pt x="690" y="263"/>
                        <a:pt x="752" y="307"/>
                      </a:cubicBezTo>
                      <a:cubicBezTo>
                        <a:pt x="887" y="394"/>
                        <a:pt x="966" y="560"/>
                        <a:pt x="1037" y="742"/>
                      </a:cubicBezTo>
                      <a:lnTo>
                        <a:pt x="1267" y="647"/>
                      </a:lnTo>
                      <a:cubicBezTo>
                        <a:pt x="1180" y="442"/>
                        <a:pt x="1085" y="236"/>
                        <a:pt x="887" y="101"/>
                      </a:cubicBezTo>
                      <a:cubicBezTo>
                        <a:pt x="789" y="34"/>
                        <a:pt x="680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2" name="Google Shape;682;p35"/>
                <p:cNvSpPr/>
                <p:nvPr/>
              </p:nvSpPr>
              <p:spPr>
                <a:xfrm flipH="1">
                  <a:off x="1787760" y="3638160"/>
                  <a:ext cx="3744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86">
                      <a:moveTo>
                        <a:pt x="390" y="1"/>
                      </a:moveTo>
                      <a:cubicBezTo>
                        <a:pt x="257" y="1"/>
                        <a:pt x="119" y="126"/>
                        <a:pt x="64" y="311"/>
                      </a:cubicBezTo>
                      <a:cubicBezTo>
                        <a:pt x="1" y="517"/>
                        <a:pt x="64" y="731"/>
                        <a:pt x="215" y="778"/>
                      </a:cubicBezTo>
                      <a:cubicBezTo>
                        <a:pt x="233" y="783"/>
                        <a:pt x="252" y="785"/>
                        <a:pt x="271" y="785"/>
                      </a:cubicBezTo>
                      <a:cubicBezTo>
                        <a:pt x="406" y="785"/>
                        <a:pt x="548" y="665"/>
                        <a:pt x="610" y="477"/>
                      </a:cubicBezTo>
                      <a:cubicBezTo>
                        <a:pt x="674" y="264"/>
                        <a:pt x="603" y="58"/>
                        <a:pt x="452" y="10"/>
                      </a:cubicBezTo>
                      <a:cubicBezTo>
                        <a:pt x="432" y="4"/>
                        <a:pt x="411" y="1"/>
                        <a:pt x="3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23" name="Google Shape;683;p35"/>
              <p:cNvSpPr/>
              <p:nvPr/>
            </p:nvSpPr>
            <p:spPr>
              <a:xfrm flipH="1">
                <a:off x="847080" y="4228920"/>
                <a:ext cx="404640" cy="743400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13225">
                    <a:moveTo>
                      <a:pt x="3327" y="1"/>
                    </a:moveTo>
                    <a:cubicBezTo>
                      <a:pt x="2888" y="1"/>
                      <a:pt x="2502" y="404"/>
                      <a:pt x="2249" y="788"/>
                    </a:cubicBezTo>
                    <a:cubicBezTo>
                      <a:pt x="1315" y="2205"/>
                      <a:pt x="666" y="3377"/>
                      <a:pt x="389" y="4216"/>
                    </a:cubicBezTo>
                    <a:cubicBezTo>
                      <a:pt x="1" y="5395"/>
                      <a:pt x="294" y="6686"/>
                      <a:pt x="104" y="7913"/>
                    </a:cubicBezTo>
                    <a:lnTo>
                      <a:pt x="7197" y="13225"/>
                    </a:lnTo>
                    <a:cubicBezTo>
                      <a:pt x="7047" y="11745"/>
                      <a:pt x="6437" y="10312"/>
                      <a:pt x="5479" y="9172"/>
                    </a:cubicBezTo>
                    <a:cubicBezTo>
                      <a:pt x="4791" y="8348"/>
                      <a:pt x="3888" y="7612"/>
                      <a:pt x="3619" y="6567"/>
                    </a:cubicBezTo>
                    <a:cubicBezTo>
                      <a:pt x="3263" y="5166"/>
                      <a:pt x="4070" y="3630"/>
                      <a:pt x="4268" y="2244"/>
                    </a:cubicBezTo>
                    <a:cubicBezTo>
                      <a:pt x="4339" y="1730"/>
                      <a:pt x="4458" y="1176"/>
                      <a:pt x="4205" y="693"/>
                    </a:cubicBezTo>
                    <a:cubicBezTo>
                      <a:pt x="4038" y="384"/>
                      <a:pt x="3801" y="75"/>
                      <a:pt x="3453" y="12"/>
                    </a:cubicBezTo>
                    <a:cubicBezTo>
                      <a:pt x="3410" y="4"/>
                      <a:pt x="3369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4" name="Google Shape;684;p35"/>
              <p:cNvSpPr/>
              <p:nvPr/>
            </p:nvSpPr>
            <p:spPr>
              <a:xfrm flipH="1">
                <a:off x="842760" y="4224600"/>
                <a:ext cx="407520" cy="74844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3312">
                    <a:moveTo>
                      <a:pt x="3312" y="1"/>
                    </a:moveTo>
                    <a:cubicBezTo>
                      <a:pt x="2919" y="1"/>
                      <a:pt x="2518" y="285"/>
                      <a:pt x="2162" y="819"/>
                    </a:cubicBezTo>
                    <a:cubicBezTo>
                      <a:pt x="1164" y="2331"/>
                      <a:pt x="555" y="3463"/>
                      <a:pt x="286" y="4271"/>
                    </a:cubicBezTo>
                    <a:cubicBezTo>
                      <a:pt x="56" y="4976"/>
                      <a:pt x="64" y="5720"/>
                      <a:pt x="72" y="6448"/>
                    </a:cubicBezTo>
                    <a:cubicBezTo>
                      <a:pt x="72" y="6955"/>
                      <a:pt x="80" y="7477"/>
                      <a:pt x="1" y="7976"/>
                    </a:cubicBezTo>
                    <a:lnTo>
                      <a:pt x="159" y="8000"/>
                    </a:lnTo>
                    <a:cubicBezTo>
                      <a:pt x="238" y="7485"/>
                      <a:pt x="238" y="6955"/>
                      <a:pt x="230" y="6448"/>
                    </a:cubicBezTo>
                    <a:cubicBezTo>
                      <a:pt x="222" y="5736"/>
                      <a:pt x="222" y="4999"/>
                      <a:pt x="436" y="4318"/>
                    </a:cubicBezTo>
                    <a:cubicBezTo>
                      <a:pt x="697" y="3527"/>
                      <a:pt x="1307" y="2410"/>
                      <a:pt x="2296" y="914"/>
                    </a:cubicBezTo>
                    <a:cubicBezTo>
                      <a:pt x="2487" y="622"/>
                      <a:pt x="2859" y="160"/>
                      <a:pt x="3308" y="160"/>
                    </a:cubicBezTo>
                    <a:cubicBezTo>
                      <a:pt x="3345" y="160"/>
                      <a:pt x="3383" y="163"/>
                      <a:pt x="3421" y="170"/>
                    </a:cubicBezTo>
                    <a:cubicBezTo>
                      <a:pt x="3674" y="218"/>
                      <a:pt x="3912" y="431"/>
                      <a:pt x="4109" y="811"/>
                    </a:cubicBezTo>
                    <a:cubicBezTo>
                      <a:pt x="4331" y="1223"/>
                      <a:pt x="4260" y="1698"/>
                      <a:pt x="4189" y="2157"/>
                    </a:cubicBezTo>
                    <a:cubicBezTo>
                      <a:pt x="4181" y="2205"/>
                      <a:pt x="4173" y="2260"/>
                      <a:pt x="4165" y="2308"/>
                    </a:cubicBezTo>
                    <a:cubicBezTo>
                      <a:pt x="4102" y="2767"/>
                      <a:pt x="3967" y="3234"/>
                      <a:pt x="3832" y="3725"/>
                    </a:cubicBezTo>
                    <a:cubicBezTo>
                      <a:pt x="3555" y="4698"/>
                      <a:pt x="3278" y="5712"/>
                      <a:pt x="3516" y="6670"/>
                    </a:cubicBezTo>
                    <a:cubicBezTo>
                      <a:pt x="3722" y="7477"/>
                      <a:pt x="4307" y="8111"/>
                      <a:pt x="4869" y="8712"/>
                    </a:cubicBezTo>
                    <a:cubicBezTo>
                      <a:pt x="5044" y="8902"/>
                      <a:pt x="5226" y="9100"/>
                      <a:pt x="5392" y="9298"/>
                    </a:cubicBezTo>
                    <a:cubicBezTo>
                      <a:pt x="6342" y="10430"/>
                      <a:pt x="6944" y="11855"/>
                      <a:pt x="7086" y="13312"/>
                    </a:cubicBezTo>
                    <a:lnTo>
                      <a:pt x="7252" y="13296"/>
                    </a:lnTo>
                    <a:cubicBezTo>
                      <a:pt x="7102" y="11808"/>
                      <a:pt x="6484" y="10351"/>
                      <a:pt x="5519" y="9195"/>
                    </a:cubicBezTo>
                    <a:cubicBezTo>
                      <a:pt x="5352" y="8997"/>
                      <a:pt x="5162" y="8799"/>
                      <a:pt x="4988" y="8601"/>
                    </a:cubicBezTo>
                    <a:cubicBezTo>
                      <a:pt x="4442" y="8016"/>
                      <a:pt x="3872" y="7398"/>
                      <a:pt x="3674" y="6630"/>
                    </a:cubicBezTo>
                    <a:cubicBezTo>
                      <a:pt x="3444" y="5712"/>
                      <a:pt x="3722" y="4722"/>
                      <a:pt x="3983" y="3764"/>
                    </a:cubicBezTo>
                    <a:cubicBezTo>
                      <a:pt x="4117" y="3289"/>
                      <a:pt x="4252" y="2798"/>
                      <a:pt x="4323" y="2331"/>
                    </a:cubicBezTo>
                    <a:cubicBezTo>
                      <a:pt x="4331" y="2284"/>
                      <a:pt x="4339" y="2228"/>
                      <a:pt x="4347" y="2181"/>
                    </a:cubicBezTo>
                    <a:cubicBezTo>
                      <a:pt x="4418" y="1698"/>
                      <a:pt x="4497" y="1191"/>
                      <a:pt x="4252" y="732"/>
                    </a:cubicBezTo>
                    <a:cubicBezTo>
                      <a:pt x="4030" y="313"/>
                      <a:pt x="3753" y="67"/>
                      <a:pt x="3444" y="12"/>
                    </a:cubicBezTo>
                    <a:cubicBezTo>
                      <a:pt x="3401" y="5"/>
                      <a:pt x="3357" y="1"/>
                      <a:pt x="3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5" name="Google Shape;685;p35"/>
              <p:cNvSpPr/>
              <p:nvPr/>
            </p:nvSpPr>
            <p:spPr>
              <a:xfrm flipH="1">
                <a:off x="822960" y="3279240"/>
                <a:ext cx="26568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4093">
                    <a:moveTo>
                      <a:pt x="1229" y="1"/>
                    </a:moveTo>
                    <a:cubicBezTo>
                      <a:pt x="776" y="1"/>
                      <a:pt x="351" y="274"/>
                      <a:pt x="167" y="690"/>
                    </a:cubicBezTo>
                    <a:cubicBezTo>
                      <a:pt x="0" y="1078"/>
                      <a:pt x="48" y="1490"/>
                      <a:pt x="246" y="1799"/>
                    </a:cubicBezTo>
                    <a:lnTo>
                      <a:pt x="1592" y="3952"/>
                    </a:lnTo>
                    <a:cubicBezTo>
                      <a:pt x="1648" y="4044"/>
                      <a:pt x="1743" y="4093"/>
                      <a:pt x="1842" y="4093"/>
                    </a:cubicBezTo>
                    <a:cubicBezTo>
                      <a:pt x="1897" y="4093"/>
                      <a:pt x="1953" y="4078"/>
                      <a:pt x="2003" y="4047"/>
                    </a:cubicBezTo>
                    <a:lnTo>
                      <a:pt x="4157" y="2701"/>
                    </a:lnTo>
                    <a:cubicBezTo>
                      <a:pt x="4465" y="2503"/>
                      <a:pt x="4687" y="2163"/>
                      <a:pt x="4711" y="1735"/>
                    </a:cubicBezTo>
                    <a:cubicBezTo>
                      <a:pt x="4727" y="1268"/>
                      <a:pt x="4450" y="825"/>
                      <a:pt x="4022" y="635"/>
                    </a:cubicBezTo>
                    <a:cubicBezTo>
                      <a:pt x="3903" y="583"/>
                      <a:pt x="3780" y="561"/>
                      <a:pt x="3658" y="561"/>
                    </a:cubicBezTo>
                    <a:cubicBezTo>
                      <a:pt x="3056" y="561"/>
                      <a:pt x="2470" y="1086"/>
                      <a:pt x="2470" y="1086"/>
                    </a:cubicBezTo>
                    <a:cubicBezTo>
                      <a:pt x="2470" y="1086"/>
                      <a:pt x="2035" y="25"/>
                      <a:pt x="1267" y="1"/>
                    </a:cubicBezTo>
                    <a:cubicBezTo>
                      <a:pt x="1254" y="1"/>
                      <a:pt x="1242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6" name="Google Shape;686;p35"/>
              <p:cNvSpPr/>
              <p:nvPr/>
            </p:nvSpPr>
            <p:spPr>
              <a:xfrm flipH="1">
                <a:off x="1225800" y="2921760"/>
                <a:ext cx="329400" cy="29556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27" name="Google Shape;687;p35"/>
              <p:cNvGrpSpPr/>
              <p:nvPr/>
            </p:nvGrpSpPr>
            <p:grpSpPr>
              <a:xfrm>
                <a:off x="608040" y="4309920"/>
                <a:ext cx="312840" cy="281520"/>
                <a:chOff x="608040" y="4309920"/>
                <a:chExt cx="312840" cy="281520"/>
              </a:xfrm>
            </p:grpSpPr>
            <p:sp>
              <p:nvSpPr>
                <p:cNvPr id="628" name="Google Shape;688;p35"/>
                <p:cNvSpPr/>
                <p:nvPr/>
              </p:nvSpPr>
              <p:spPr>
                <a:xfrm flipH="1">
                  <a:off x="607680" y="4309920"/>
                  <a:ext cx="312840" cy="2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6" h="5012">
                      <a:moveTo>
                        <a:pt x="2784" y="1"/>
                      </a:moveTo>
                      <a:cubicBezTo>
                        <a:pt x="2108" y="1"/>
                        <a:pt x="1435" y="273"/>
                        <a:pt x="942" y="811"/>
                      </a:cubicBezTo>
                      <a:cubicBezTo>
                        <a:pt x="0" y="1825"/>
                        <a:pt x="71" y="3416"/>
                        <a:pt x="1085" y="4350"/>
                      </a:cubicBezTo>
                      <a:cubicBezTo>
                        <a:pt x="1568" y="4792"/>
                        <a:pt x="2178" y="5011"/>
                        <a:pt x="2785" y="5011"/>
                      </a:cubicBezTo>
                      <a:cubicBezTo>
                        <a:pt x="3460" y="5011"/>
                        <a:pt x="4132" y="4741"/>
                        <a:pt x="4624" y="4208"/>
                      </a:cubicBezTo>
                      <a:cubicBezTo>
                        <a:pt x="5566" y="3186"/>
                        <a:pt x="5502" y="1603"/>
                        <a:pt x="4481" y="661"/>
                      </a:cubicBezTo>
                      <a:cubicBezTo>
                        <a:pt x="3998" y="219"/>
                        <a:pt x="3390" y="1"/>
                        <a:pt x="27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9" name="Google Shape;689;p35"/>
                <p:cNvSpPr/>
                <p:nvPr/>
              </p:nvSpPr>
              <p:spPr>
                <a:xfrm flipH="1">
                  <a:off x="657720" y="4355640"/>
                  <a:ext cx="185040" cy="1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3114">
                      <a:moveTo>
                        <a:pt x="1799" y="0"/>
                      </a:moveTo>
                      <a:cubicBezTo>
                        <a:pt x="1726" y="0"/>
                        <a:pt x="1653" y="28"/>
                        <a:pt x="1600" y="81"/>
                      </a:cubicBezTo>
                      <a:lnTo>
                        <a:pt x="729" y="992"/>
                      </a:lnTo>
                      <a:cubicBezTo>
                        <a:pt x="673" y="873"/>
                        <a:pt x="586" y="762"/>
                        <a:pt x="491" y="675"/>
                      </a:cubicBezTo>
                      <a:cubicBezTo>
                        <a:pt x="417" y="608"/>
                        <a:pt x="335" y="548"/>
                        <a:pt x="240" y="548"/>
                      </a:cubicBezTo>
                      <a:cubicBezTo>
                        <a:pt x="234" y="548"/>
                        <a:pt x="228" y="548"/>
                        <a:pt x="222" y="548"/>
                      </a:cubicBezTo>
                      <a:cubicBezTo>
                        <a:pt x="143" y="548"/>
                        <a:pt x="64" y="588"/>
                        <a:pt x="40" y="667"/>
                      </a:cubicBezTo>
                      <a:cubicBezTo>
                        <a:pt x="1" y="778"/>
                        <a:pt x="111" y="873"/>
                        <a:pt x="159" y="984"/>
                      </a:cubicBezTo>
                      <a:cubicBezTo>
                        <a:pt x="278" y="1277"/>
                        <a:pt x="214" y="1514"/>
                        <a:pt x="40" y="1776"/>
                      </a:cubicBezTo>
                      <a:lnTo>
                        <a:pt x="1441" y="3113"/>
                      </a:lnTo>
                      <a:lnTo>
                        <a:pt x="1600" y="2947"/>
                      </a:lnTo>
                      <a:cubicBezTo>
                        <a:pt x="1647" y="2900"/>
                        <a:pt x="1924" y="2923"/>
                        <a:pt x="2122" y="2710"/>
                      </a:cubicBezTo>
                      <a:lnTo>
                        <a:pt x="3183" y="1601"/>
                      </a:lnTo>
                      <a:cubicBezTo>
                        <a:pt x="3294" y="1498"/>
                        <a:pt x="3286" y="1324"/>
                        <a:pt x="3175" y="1213"/>
                      </a:cubicBezTo>
                      <a:cubicBezTo>
                        <a:pt x="3126" y="1164"/>
                        <a:pt x="3060" y="1140"/>
                        <a:pt x="2992" y="1140"/>
                      </a:cubicBezTo>
                      <a:cubicBezTo>
                        <a:pt x="2919" y="1140"/>
                        <a:pt x="2845" y="1168"/>
                        <a:pt x="2787" y="1221"/>
                      </a:cubicBezTo>
                      <a:cubicBezTo>
                        <a:pt x="2898" y="1118"/>
                        <a:pt x="2890" y="944"/>
                        <a:pt x="2779" y="833"/>
                      </a:cubicBezTo>
                      <a:cubicBezTo>
                        <a:pt x="2726" y="784"/>
                        <a:pt x="2658" y="760"/>
                        <a:pt x="2590" y="760"/>
                      </a:cubicBezTo>
                      <a:cubicBezTo>
                        <a:pt x="2517" y="760"/>
                        <a:pt x="2445" y="788"/>
                        <a:pt x="2391" y="841"/>
                      </a:cubicBezTo>
                      <a:cubicBezTo>
                        <a:pt x="2494" y="738"/>
                        <a:pt x="2494" y="564"/>
                        <a:pt x="2383" y="453"/>
                      </a:cubicBezTo>
                      <a:cubicBezTo>
                        <a:pt x="2330" y="404"/>
                        <a:pt x="2262" y="380"/>
                        <a:pt x="2195" y="380"/>
                      </a:cubicBezTo>
                      <a:cubicBezTo>
                        <a:pt x="2122" y="380"/>
                        <a:pt x="2049" y="408"/>
                        <a:pt x="1996" y="461"/>
                      </a:cubicBezTo>
                      <a:cubicBezTo>
                        <a:pt x="2098" y="358"/>
                        <a:pt x="2098" y="184"/>
                        <a:pt x="1988" y="73"/>
                      </a:cubicBezTo>
                      <a:cubicBezTo>
                        <a:pt x="1934" y="24"/>
                        <a:pt x="1866" y="0"/>
                        <a:pt x="1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0" name="Google Shape;690;p35"/>
                <p:cNvSpPr/>
                <p:nvPr/>
              </p:nvSpPr>
              <p:spPr>
                <a:xfrm flipH="1">
                  <a:off x="751680" y="4446000"/>
                  <a:ext cx="11772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984">
                      <a:moveTo>
                        <a:pt x="397" y="0"/>
                      </a:moveTo>
                      <a:cubicBezTo>
                        <a:pt x="318" y="0"/>
                        <a:pt x="239" y="30"/>
                        <a:pt x="183" y="90"/>
                      </a:cubicBezTo>
                      <a:lnTo>
                        <a:pt x="119" y="162"/>
                      </a:lnTo>
                      <a:cubicBezTo>
                        <a:pt x="1" y="280"/>
                        <a:pt x="1" y="478"/>
                        <a:pt x="127" y="589"/>
                      </a:cubicBezTo>
                      <a:lnTo>
                        <a:pt x="1489" y="1895"/>
                      </a:lnTo>
                      <a:cubicBezTo>
                        <a:pt x="1547" y="1954"/>
                        <a:pt x="1625" y="1983"/>
                        <a:pt x="1702" y="1983"/>
                      </a:cubicBezTo>
                      <a:cubicBezTo>
                        <a:pt x="1781" y="1983"/>
                        <a:pt x="1860" y="1952"/>
                        <a:pt x="1916" y="1887"/>
                      </a:cubicBezTo>
                      <a:lnTo>
                        <a:pt x="1980" y="1824"/>
                      </a:lnTo>
                      <a:cubicBezTo>
                        <a:pt x="2099" y="1697"/>
                        <a:pt x="2099" y="1507"/>
                        <a:pt x="1972" y="1389"/>
                      </a:cubicBezTo>
                      <a:lnTo>
                        <a:pt x="610" y="82"/>
                      </a:lnTo>
                      <a:cubicBezTo>
                        <a:pt x="552" y="28"/>
                        <a:pt x="474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31" name="Google Shape;691;p35"/>
              <p:cNvGrpSpPr/>
              <p:nvPr/>
            </p:nvGrpSpPr>
            <p:grpSpPr>
              <a:xfrm>
                <a:off x="41040" y="3738240"/>
                <a:ext cx="388080" cy="362520"/>
                <a:chOff x="41040" y="3738240"/>
                <a:chExt cx="388080" cy="362520"/>
              </a:xfrm>
            </p:grpSpPr>
            <p:sp>
              <p:nvSpPr>
                <p:cNvPr id="632" name="Google Shape;692;p35"/>
                <p:cNvSpPr/>
                <p:nvPr/>
              </p:nvSpPr>
              <p:spPr>
                <a:xfrm flipH="1">
                  <a:off x="41040" y="3738240"/>
                  <a:ext cx="388080" cy="36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3" name="Google Shape;693;p35"/>
                <p:cNvSpPr/>
                <p:nvPr/>
              </p:nvSpPr>
              <p:spPr>
                <a:xfrm flipH="1">
                  <a:off x="112320" y="3796200"/>
                  <a:ext cx="205920" cy="22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4" name="Google Shape;694;p35"/>
                <p:cNvSpPr/>
                <p:nvPr/>
              </p:nvSpPr>
              <p:spPr>
                <a:xfrm flipH="1">
                  <a:off x="284400" y="3816000"/>
                  <a:ext cx="77760" cy="18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35" name="Google Shape;695;p35"/>
              <p:cNvSpPr/>
              <p:nvPr/>
            </p:nvSpPr>
            <p:spPr>
              <a:xfrm flipH="1">
                <a:off x="756360" y="3912120"/>
                <a:ext cx="171000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742">
                    <a:moveTo>
                      <a:pt x="2237" y="0"/>
                    </a:moveTo>
                    <a:cubicBezTo>
                      <a:pt x="2180" y="0"/>
                      <a:pt x="2123" y="7"/>
                      <a:pt x="2067" y="20"/>
                    </a:cubicBezTo>
                    <a:cubicBezTo>
                      <a:pt x="1576" y="139"/>
                      <a:pt x="1434" y="875"/>
                      <a:pt x="1434" y="875"/>
                    </a:cubicBezTo>
                    <a:cubicBezTo>
                      <a:pt x="1434" y="875"/>
                      <a:pt x="1092" y="671"/>
                      <a:pt x="747" y="671"/>
                    </a:cubicBezTo>
                    <a:cubicBezTo>
                      <a:pt x="616" y="671"/>
                      <a:pt x="486" y="700"/>
                      <a:pt x="373" y="780"/>
                    </a:cubicBezTo>
                    <a:cubicBezTo>
                      <a:pt x="120" y="954"/>
                      <a:pt x="1" y="1279"/>
                      <a:pt x="72" y="1580"/>
                    </a:cubicBezTo>
                    <a:cubicBezTo>
                      <a:pt x="135" y="1849"/>
                      <a:pt x="317" y="2047"/>
                      <a:pt x="547" y="2134"/>
                    </a:cubicBezTo>
                    <a:lnTo>
                      <a:pt x="2107" y="2728"/>
                    </a:lnTo>
                    <a:cubicBezTo>
                      <a:pt x="2131" y="2737"/>
                      <a:pt x="2156" y="2742"/>
                      <a:pt x="2180" y="2742"/>
                    </a:cubicBezTo>
                    <a:cubicBezTo>
                      <a:pt x="2258" y="2742"/>
                      <a:pt x="2330" y="2695"/>
                      <a:pt x="2360" y="2617"/>
                    </a:cubicBezTo>
                    <a:lnTo>
                      <a:pt x="2962" y="1057"/>
                    </a:lnTo>
                    <a:cubicBezTo>
                      <a:pt x="3049" y="828"/>
                      <a:pt x="3025" y="558"/>
                      <a:pt x="2867" y="329"/>
                    </a:cubicBezTo>
                    <a:cubicBezTo>
                      <a:pt x="2725" y="123"/>
                      <a:pt x="2484" y="0"/>
                      <a:pt x="2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898;p45"/>
          <p:cNvSpPr txBox="1"/>
          <p:nvPr/>
        </p:nvSpPr>
        <p:spPr>
          <a:xfrm>
            <a:off x="588240" y="232200"/>
            <a:ext cx="410292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32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Google Shape;516;p29"/>
          <p:cNvSpPr/>
          <p:nvPr/>
        </p:nvSpPr>
        <p:spPr>
          <a:xfrm>
            <a:off x="655200" y="12225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638" name="Google Shape;517;p29"/>
          <p:cNvSpPr txBox="1"/>
          <p:nvPr/>
        </p:nvSpPr>
        <p:spPr>
          <a:xfrm>
            <a:off x="626040" y="1657080"/>
            <a:ext cx="329976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Beispiel: Zwei Leute arbeiten am Login, obwohl einer die Registrierung entwickeln sollte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Unterschiedliche Designs (z.B. Startseite hat runde Buttons und Profilseite hat eckige Buttons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39" name="Google Shape;516;p29"/>
          <p:cNvSpPr/>
          <p:nvPr/>
        </p:nvSpPr>
        <p:spPr>
          <a:xfrm>
            <a:off x="588240" y="293688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2000" b="0" strike="noStrike" spc="-1">
              <a:latin typeface="Arial"/>
            </a:endParaRPr>
          </a:p>
        </p:txBody>
      </p:sp>
      <p:grpSp>
        <p:nvGrpSpPr>
          <p:cNvPr id="640" name="Google Shape;918;p45"/>
          <p:cNvGrpSpPr/>
          <p:nvPr/>
        </p:nvGrpSpPr>
        <p:grpSpPr>
          <a:xfrm>
            <a:off x="4993920" y="961560"/>
            <a:ext cx="3609360" cy="3220200"/>
            <a:chOff x="4993920" y="961560"/>
            <a:chExt cx="3609360" cy="3220200"/>
          </a:xfrm>
        </p:grpSpPr>
        <p:sp>
          <p:nvSpPr>
            <p:cNvPr id="641" name="Google Shape;919;p45"/>
            <p:cNvSpPr/>
            <p:nvPr/>
          </p:nvSpPr>
          <p:spPr>
            <a:xfrm>
              <a:off x="5052240" y="961560"/>
              <a:ext cx="465120" cy="465120"/>
            </a:xfrm>
            <a:custGeom>
              <a:avLst/>
              <a:gdLst/>
              <a:ahLst/>
              <a:cxnLst/>
              <a:rect l="l" t="t" r="r" b="b"/>
              <a:pathLst>
                <a:path w="7316" h="7316">
                  <a:moveTo>
                    <a:pt x="7315" y="3658"/>
                  </a:moveTo>
                  <a:cubicBezTo>
                    <a:pt x="7315" y="5677"/>
                    <a:pt x="5676" y="7315"/>
                    <a:pt x="3658" y="7315"/>
                  </a:cubicBezTo>
                  <a:cubicBezTo>
                    <a:pt x="1639" y="7315"/>
                    <a:pt x="0" y="5677"/>
                    <a:pt x="0" y="3658"/>
                  </a:cubicBezTo>
                  <a:cubicBezTo>
                    <a:pt x="0" y="1631"/>
                    <a:pt x="1639" y="0"/>
                    <a:pt x="3658" y="0"/>
                  </a:cubicBezTo>
                  <a:cubicBezTo>
                    <a:pt x="5676" y="0"/>
                    <a:pt x="7315" y="1631"/>
                    <a:pt x="7315" y="3658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920;p45"/>
            <p:cNvSpPr/>
            <p:nvPr/>
          </p:nvSpPr>
          <p:spPr>
            <a:xfrm>
              <a:off x="5747040" y="1628640"/>
              <a:ext cx="1566360" cy="1566360"/>
            </a:xfrm>
            <a:custGeom>
              <a:avLst/>
              <a:gdLst/>
              <a:ahLst/>
              <a:cxnLst/>
              <a:rect l="l" t="t" r="r" b="b"/>
              <a:pathLst>
                <a:path w="24622" h="24622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rgbClr val="5B9B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921;p45"/>
            <p:cNvSpPr/>
            <p:nvPr/>
          </p:nvSpPr>
          <p:spPr>
            <a:xfrm>
              <a:off x="5747040" y="1628640"/>
              <a:ext cx="1566360" cy="1566360"/>
            </a:xfrm>
            <a:custGeom>
              <a:avLst/>
              <a:gdLst/>
              <a:ahLst/>
              <a:cxnLst/>
              <a:rect l="l" t="t" r="r" b="b"/>
              <a:pathLst>
                <a:path w="24622" h="24622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Google Shape;922;p45"/>
            <p:cNvSpPr/>
            <p:nvPr/>
          </p:nvSpPr>
          <p:spPr>
            <a:xfrm>
              <a:off x="6239880" y="1628640"/>
              <a:ext cx="328320" cy="196920"/>
            </a:xfrm>
            <a:custGeom>
              <a:avLst/>
              <a:gdLst/>
              <a:ahLst/>
              <a:cxnLst/>
              <a:rect l="l" t="t" r="r" b="b"/>
              <a:pathLst>
                <a:path w="5163" h="3099">
                  <a:moveTo>
                    <a:pt x="4561" y="0"/>
                  </a:moveTo>
                  <a:cubicBezTo>
                    <a:pt x="2993" y="0"/>
                    <a:pt x="1489" y="293"/>
                    <a:pt x="104" y="831"/>
                  </a:cubicBezTo>
                  <a:cubicBezTo>
                    <a:pt x="159" y="1291"/>
                    <a:pt x="278" y="1750"/>
                    <a:pt x="223" y="2217"/>
                  </a:cubicBezTo>
                  <a:cubicBezTo>
                    <a:pt x="183" y="2518"/>
                    <a:pt x="1" y="3024"/>
                    <a:pt x="460" y="3096"/>
                  </a:cubicBezTo>
                  <a:cubicBezTo>
                    <a:pt x="474" y="3098"/>
                    <a:pt x="489" y="3099"/>
                    <a:pt x="504" y="3099"/>
                  </a:cubicBezTo>
                  <a:cubicBezTo>
                    <a:pt x="806" y="3099"/>
                    <a:pt x="1258" y="2663"/>
                    <a:pt x="1537" y="2557"/>
                  </a:cubicBezTo>
                  <a:cubicBezTo>
                    <a:pt x="1893" y="2423"/>
                    <a:pt x="2273" y="2343"/>
                    <a:pt x="2558" y="2090"/>
                  </a:cubicBezTo>
                  <a:cubicBezTo>
                    <a:pt x="2796" y="1884"/>
                    <a:pt x="2970" y="1576"/>
                    <a:pt x="3271" y="1496"/>
                  </a:cubicBezTo>
                  <a:cubicBezTo>
                    <a:pt x="3329" y="1480"/>
                    <a:pt x="3390" y="1473"/>
                    <a:pt x="3451" y="1473"/>
                  </a:cubicBezTo>
                  <a:cubicBezTo>
                    <a:pt x="3739" y="1473"/>
                    <a:pt x="4046" y="1626"/>
                    <a:pt x="4313" y="1626"/>
                  </a:cubicBezTo>
                  <a:cubicBezTo>
                    <a:pt x="4422" y="1626"/>
                    <a:pt x="4525" y="1600"/>
                    <a:pt x="4616" y="1528"/>
                  </a:cubicBezTo>
                  <a:cubicBezTo>
                    <a:pt x="4925" y="1291"/>
                    <a:pt x="4767" y="792"/>
                    <a:pt x="4901" y="428"/>
                  </a:cubicBezTo>
                  <a:cubicBezTo>
                    <a:pt x="4949" y="269"/>
                    <a:pt x="5052" y="135"/>
                    <a:pt x="5163" y="16"/>
                  </a:cubicBezTo>
                  <a:cubicBezTo>
                    <a:pt x="4965" y="0"/>
                    <a:pt x="4759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Google Shape;923;p45"/>
            <p:cNvSpPr/>
            <p:nvPr/>
          </p:nvSpPr>
          <p:spPr>
            <a:xfrm>
              <a:off x="6516720" y="1657080"/>
              <a:ext cx="759960" cy="622440"/>
            </a:xfrm>
            <a:custGeom>
              <a:avLst/>
              <a:gdLst/>
              <a:ahLst/>
              <a:cxnLst/>
              <a:rect l="l" t="t" r="r" b="b"/>
              <a:pathLst>
                <a:path w="11947" h="9786">
                  <a:moveTo>
                    <a:pt x="3531" y="0"/>
                  </a:moveTo>
                  <a:cubicBezTo>
                    <a:pt x="3357" y="198"/>
                    <a:pt x="3262" y="444"/>
                    <a:pt x="3270" y="705"/>
                  </a:cubicBezTo>
                  <a:cubicBezTo>
                    <a:pt x="3278" y="935"/>
                    <a:pt x="3349" y="1180"/>
                    <a:pt x="3222" y="1370"/>
                  </a:cubicBezTo>
                  <a:cubicBezTo>
                    <a:pt x="3120" y="1512"/>
                    <a:pt x="2929" y="1560"/>
                    <a:pt x="2803" y="1671"/>
                  </a:cubicBezTo>
                  <a:cubicBezTo>
                    <a:pt x="2470" y="1956"/>
                    <a:pt x="2549" y="2550"/>
                    <a:pt x="2193" y="2803"/>
                  </a:cubicBezTo>
                  <a:cubicBezTo>
                    <a:pt x="2011" y="2937"/>
                    <a:pt x="1758" y="2930"/>
                    <a:pt x="1528" y="2945"/>
                  </a:cubicBezTo>
                  <a:cubicBezTo>
                    <a:pt x="1022" y="2985"/>
                    <a:pt x="531" y="3175"/>
                    <a:pt x="135" y="3484"/>
                  </a:cubicBezTo>
                  <a:cubicBezTo>
                    <a:pt x="79" y="3523"/>
                    <a:pt x="32" y="3571"/>
                    <a:pt x="16" y="3626"/>
                  </a:cubicBezTo>
                  <a:cubicBezTo>
                    <a:pt x="0" y="3697"/>
                    <a:pt x="48" y="3769"/>
                    <a:pt x="87" y="3832"/>
                  </a:cubicBezTo>
                  <a:cubicBezTo>
                    <a:pt x="269" y="4117"/>
                    <a:pt x="515" y="4426"/>
                    <a:pt x="847" y="4426"/>
                  </a:cubicBezTo>
                  <a:cubicBezTo>
                    <a:pt x="1022" y="4426"/>
                    <a:pt x="1188" y="4347"/>
                    <a:pt x="1354" y="4323"/>
                  </a:cubicBezTo>
                  <a:cubicBezTo>
                    <a:pt x="1392" y="4318"/>
                    <a:pt x="1429" y="4316"/>
                    <a:pt x="1466" y="4316"/>
                  </a:cubicBezTo>
                  <a:cubicBezTo>
                    <a:pt x="1756" y="4316"/>
                    <a:pt x="2041" y="4452"/>
                    <a:pt x="2332" y="4452"/>
                  </a:cubicBezTo>
                  <a:cubicBezTo>
                    <a:pt x="2351" y="4452"/>
                    <a:pt x="2371" y="4451"/>
                    <a:pt x="2391" y="4450"/>
                  </a:cubicBezTo>
                  <a:cubicBezTo>
                    <a:pt x="3040" y="4404"/>
                    <a:pt x="3495" y="3604"/>
                    <a:pt x="4125" y="3604"/>
                  </a:cubicBezTo>
                  <a:cubicBezTo>
                    <a:pt x="4156" y="3604"/>
                    <a:pt x="4188" y="3606"/>
                    <a:pt x="4220" y="3610"/>
                  </a:cubicBezTo>
                  <a:cubicBezTo>
                    <a:pt x="4426" y="3642"/>
                    <a:pt x="4616" y="3769"/>
                    <a:pt x="4782" y="3895"/>
                  </a:cubicBezTo>
                  <a:cubicBezTo>
                    <a:pt x="5154" y="4172"/>
                    <a:pt x="5502" y="4497"/>
                    <a:pt x="5906" y="4727"/>
                  </a:cubicBezTo>
                  <a:cubicBezTo>
                    <a:pt x="6222" y="4912"/>
                    <a:pt x="6585" y="5045"/>
                    <a:pt x="6945" y="5045"/>
                  </a:cubicBezTo>
                  <a:cubicBezTo>
                    <a:pt x="7045" y="5045"/>
                    <a:pt x="7145" y="5034"/>
                    <a:pt x="7244" y="5012"/>
                  </a:cubicBezTo>
                  <a:cubicBezTo>
                    <a:pt x="7400" y="4976"/>
                    <a:pt x="7582" y="4923"/>
                    <a:pt x="7740" y="4923"/>
                  </a:cubicBezTo>
                  <a:cubicBezTo>
                    <a:pt x="7863" y="4923"/>
                    <a:pt x="7971" y="4955"/>
                    <a:pt x="8044" y="5051"/>
                  </a:cubicBezTo>
                  <a:cubicBezTo>
                    <a:pt x="8147" y="5202"/>
                    <a:pt x="8091" y="5415"/>
                    <a:pt x="8004" y="5574"/>
                  </a:cubicBezTo>
                  <a:cubicBezTo>
                    <a:pt x="7909" y="5732"/>
                    <a:pt x="7790" y="5883"/>
                    <a:pt x="7783" y="6073"/>
                  </a:cubicBezTo>
                  <a:cubicBezTo>
                    <a:pt x="7759" y="6453"/>
                    <a:pt x="8186" y="6674"/>
                    <a:pt x="8519" y="6872"/>
                  </a:cubicBezTo>
                  <a:cubicBezTo>
                    <a:pt x="8923" y="7118"/>
                    <a:pt x="9271" y="7490"/>
                    <a:pt x="9421" y="7941"/>
                  </a:cubicBezTo>
                  <a:cubicBezTo>
                    <a:pt x="9500" y="8186"/>
                    <a:pt x="9516" y="8455"/>
                    <a:pt x="9588" y="8709"/>
                  </a:cubicBezTo>
                  <a:cubicBezTo>
                    <a:pt x="9698" y="9128"/>
                    <a:pt x="9849" y="9785"/>
                    <a:pt x="10284" y="9785"/>
                  </a:cubicBezTo>
                  <a:cubicBezTo>
                    <a:pt x="10767" y="9785"/>
                    <a:pt x="10854" y="9287"/>
                    <a:pt x="10949" y="8946"/>
                  </a:cubicBezTo>
                  <a:cubicBezTo>
                    <a:pt x="11385" y="8661"/>
                    <a:pt x="11693" y="8463"/>
                    <a:pt x="11947" y="8099"/>
                  </a:cubicBezTo>
                  <a:cubicBezTo>
                    <a:pt x="10688" y="4172"/>
                    <a:pt x="7513" y="1109"/>
                    <a:pt x="353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924;p45"/>
            <p:cNvSpPr/>
            <p:nvPr/>
          </p:nvSpPr>
          <p:spPr>
            <a:xfrm>
              <a:off x="5752440" y="1815480"/>
              <a:ext cx="613440" cy="1249560"/>
            </a:xfrm>
            <a:custGeom>
              <a:avLst/>
              <a:gdLst/>
              <a:ahLst/>
              <a:cxnLst/>
              <a:rect l="l" t="t" r="r" b="b"/>
              <a:pathLst>
                <a:path w="9644" h="19646">
                  <a:moveTo>
                    <a:pt x="4236" y="0"/>
                  </a:moveTo>
                  <a:cubicBezTo>
                    <a:pt x="1948" y="1956"/>
                    <a:pt x="388" y="4727"/>
                    <a:pt x="0" y="7869"/>
                  </a:cubicBezTo>
                  <a:cubicBezTo>
                    <a:pt x="206" y="7941"/>
                    <a:pt x="436" y="7964"/>
                    <a:pt x="650" y="8020"/>
                  </a:cubicBezTo>
                  <a:cubicBezTo>
                    <a:pt x="1220" y="8170"/>
                    <a:pt x="1671" y="8511"/>
                    <a:pt x="1924" y="9041"/>
                  </a:cubicBezTo>
                  <a:cubicBezTo>
                    <a:pt x="2209" y="9643"/>
                    <a:pt x="2470" y="10260"/>
                    <a:pt x="2724" y="10878"/>
                  </a:cubicBezTo>
                  <a:cubicBezTo>
                    <a:pt x="2787" y="11044"/>
                    <a:pt x="2851" y="11218"/>
                    <a:pt x="2866" y="11392"/>
                  </a:cubicBezTo>
                  <a:cubicBezTo>
                    <a:pt x="2898" y="11677"/>
                    <a:pt x="2803" y="11947"/>
                    <a:pt x="2763" y="12224"/>
                  </a:cubicBezTo>
                  <a:cubicBezTo>
                    <a:pt x="2684" y="12762"/>
                    <a:pt x="2827" y="13324"/>
                    <a:pt x="3143" y="13760"/>
                  </a:cubicBezTo>
                  <a:cubicBezTo>
                    <a:pt x="3238" y="13902"/>
                    <a:pt x="3357" y="14029"/>
                    <a:pt x="3413" y="14195"/>
                  </a:cubicBezTo>
                  <a:cubicBezTo>
                    <a:pt x="3444" y="14298"/>
                    <a:pt x="3444" y="14409"/>
                    <a:pt x="3460" y="14520"/>
                  </a:cubicBezTo>
                  <a:cubicBezTo>
                    <a:pt x="3492" y="14678"/>
                    <a:pt x="3555" y="14828"/>
                    <a:pt x="3626" y="14979"/>
                  </a:cubicBezTo>
                  <a:cubicBezTo>
                    <a:pt x="3840" y="15414"/>
                    <a:pt x="4117" y="15818"/>
                    <a:pt x="4450" y="16174"/>
                  </a:cubicBezTo>
                  <a:cubicBezTo>
                    <a:pt x="4529" y="16269"/>
                    <a:pt x="4624" y="16356"/>
                    <a:pt x="4671" y="16475"/>
                  </a:cubicBezTo>
                  <a:cubicBezTo>
                    <a:pt x="4766" y="16681"/>
                    <a:pt x="4695" y="16926"/>
                    <a:pt x="4727" y="17156"/>
                  </a:cubicBezTo>
                  <a:cubicBezTo>
                    <a:pt x="4790" y="17686"/>
                    <a:pt x="5328" y="18011"/>
                    <a:pt x="5637" y="18446"/>
                  </a:cubicBezTo>
                  <a:cubicBezTo>
                    <a:pt x="5811" y="18700"/>
                    <a:pt x="5906" y="18993"/>
                    <a:pt x="6088" y="19238"/>
                  </a:cubicBezTo>
                  <a:cubicBezTo>
                    <a:pt x="6241" y="19460"/>
                    <a:pt x="6485" y="19645"/>
                    <a:pt x="6745" y="19645"/>
                  </a:cubicBezTo>
                  <a:cubicBezTo>
                    <a:pt x="6782" y="19645"/>
                    <a:pt x="6819" y="19642"/>
                    <a:pt x="6856" y="19634"/>
                  </a:cubicBezTo>
                  <a:cubicBezTo>
                    <a:pt x="6690" y="18763"/>
                    <a:pt x="6666" y="17853"/>
                    <a:pt x="6801" y="16974"/>
                  </a:cubicBezTo>
                  <a:cubicBezTo>
                    <a:pt x="6896" y="16285"/>
                    <a:pt x="7110" y="15573"/>
                    <a:pt x="7624" y="15105"/>
                  </a:cubicBezTo>
                  <a:cubicBezTo>
                    <a:pt x="7949" y="14812"/>
                    <a:pt x="8400" y="14599"/>
                    <a:pt x="8511" y="14179"/>
                  </a:cubicBezTo>
                  <a:cubicBezTo>
                    <a:pt x="8566" y="13973"/>
                    <a:pt x="8527" y="13744"/>
                    <a:pt x="8606" y="13538"/>
                  </a:cubicBezTo>
                  <a:cubicBezTo>
                    <a:pt x="8693" y="13308"/>
                    <a:pt x="8915" y="13150"/>
                    <a:pt x="9073" y="12960"/>
                  </a:cubicBezTo>
                  <a:cubicBezTo>
                    <a:pt x="9334" y="12635"/>
                    <a:pt x="9643" y="12216"/>
                    <a:pt x="9406" y="11867"/>
                  </a:cubicBezTo>
                  <a:cubicBezTo>
                    <a:pt x="9026" y="11305"/>
                    <a:pt x="8052" y="11353"/>
                    <a:pt x="7759" y="10735"/>
                  </a:cubicBezTo>
                  <a:cubicBezTo>
                    <a:pt x="7688" y="10585"/>
                    <a:pt x="7672" y="10411"/>
                    <a:pt x="7601" y="10252"/>
                  </a:cubicBezTo>
                  <a:cubicBezTo>
                    <a:pt x="7514" y="10070"/>
                    <a:pt x="7363" y="9936"/>
                    <a:pt x="7197" y="9817"/>
                  </a:cubicBezTo>
                  <a:cubicBezTo>
                    <a:pt x="6790" y="9536"/>
                    <a:pt x="6293" y="9379"/>
                    <a:pt x="5797" y="9379"/>
                  </a:cubicBezTo>
                  <a:cubicBezTo>
                    <a:pt x="5762" y="9379"/>
                    <a:pt x="5727" y="9380"/>
                    <a:pt x="5693" y="9382"/>
                  </a:cubicBezTo>
                  <a:cubicBezTo>
                    <a:pt x="5542" y="9390"/>
                    <a:pt x="5379" y="9407"/>
                    <a:pt x="5222" y="9407"/>
                  </a:cubicBezTo>
                  <a:cubicBezTo>
                    <a:pt x="4958" y="9407"/>
                    <a:pt x="4709" y="9360"/>
                    <a:pt x="4561" y="9152"/>
                  </a:cubicBezTo>
                  <a:cubicBezTo>
                    <a:pt x="4466" y="9017"/>
                    <a:pt x="4442" y="8843"/>
                    <a:pt x="4315" y="8740"/>
                  </a:cubicBezTo>
                  <a:cubicBezTo>
                    <a:pt x="4237" y="8675"/>
                    <a:pt x="4146" y="8654"/>
                    <a:pt x="4049" y="8654"/>
                  </a:cubicBezTo>
                  <a:cubicBezTo>
                    <a:pt x="3883" y="8654"/>
                    <a:pt x="3698" y="8715"/>
                    <a:pt x="3526" y="8715"/>
                  </a:cubicBezTo>
                  <a:cubicBezTo>
                    <a:pt x="3482" y="8715"/>
                    <a:pt x="3439" y="8711"/>
                    <a:pt x="3397" y="8701"/>
                  </a:cubicBezTo>
                  <a:cubicBezTo>
                    <a:pt x="3270" y="8677"/>
                    <a:pt x="3167" y="8598"/>
                    <a:pt x="3064" y="8527"/>
                  </a:cubicBezTo>
                  <a:cubicBezTo>
                    <a:pt x="2660" y="8242"/>
                    <a:pt x="2225" y="7901"/>
                    <a:pt x="2154" y="7410"/>
                  </a:cubicBezTo>
                  <a:cubicBezTo>
                    <a:pt x="2130" y="7260"/>
                    <a:pt x="2138" y="7102"/>
                    <a:pt x="2067" y="6983"/>
                  </a:cubicBezTo>
                  <a:cubicBezTo>
                    <a:pt x="1916" y="6729"/>
                    <a:pt x="1513" y="6737"/>
                    <a:pt x="1354" y="6484"/>
                  </a:cubicBezTo>
                  <a:cubicBezTo>
                    <a:pt x="1243" y="6310"/>
                    <a:pt x="1315" y="6064"/>
                    <a:pt x="1457" y="5914"/>
                  </a:cubicBezTo>
                  <a:cubicBezTo>
                    <a:pt x="1600" y="5764"/>
                    <a:pt x="1805" y="5684"/>
                    <a:pt x="1995" y="5605"/>
                  </a:cubicBezTo>
                  <a:cubicBezTo>
                    <a:pt x="2182" y="5531"/>
                    <a:pt x="2389" y="5456"/>
                    <a:pt x="2587" y="5456"/>
                  </a:cubicBezTo>
                  <a:cubicBezTo>
                    <a:pt x="2684" y="5456"/>
                    <a:pt x="2778" y="5474"/>
                    <a:pt x="2866" y="5518"/>
                  </a:cubicBezTo>
                  <a:cubicBezTo>
                    <a:pt x="3326" y="5732"/>
                    <a:pt x="3405" y="6508"/>
                    <a:pt x="3911" y="6563"/>
                  </a:cubicBezTo>
                  <a:cubicBezTo>
                    <a:pt x="3924" y="6564"/>
                    <a:pt x="3937" y="6565"/>
                    <a:pt x="3950" y="6565"/>
                  </a:cubicBezTo>
                  <a:cubicBezTo>
                    <a:pt x="4293" y="6565"/>
                    <a:pt x="4530" y="6162"/>
                    <a:pt x="4553" y="5803"/>
                  </a:cubicBezTo>
                  <a:cubicBezTo>
                    <a:pt x="4576" y="5431"/>
                    <a:pt x="4466" y="5051"/>
                    <a:pt x="4561" y="4695"/>
                  </a:cubicBezTo>
                  <a:cubicBezTo>
                    <a:pt x="4624" y="4457"/>
                    <a:pt x="4766" y="4252"/>
                    <a:pt x="4909" y="4054"/>
                  </a:cubicBezTo>
                  <a:cubicBezTo>
                    <a:pt x="5218" y="3626"/>
                    <a:pt x="5518" y="3207"/>
                    <a:pt x="5827" y="2787"/>
                  </a:cubicBezTo>
                  <a:cubicBezTo>
                    <a:pt x="5938" y="2629"/>
                    <a:pt x="6049" y="2478"/>
                    <a:pt x="6207" y="2383"/>
                  </a:cubicBezTo>
                  <a:cubicBezTo>
                    <a:pt x="6405" y="2264"/>
                    <a:pt x="6651" y="2249"/>
                    <a:pt x="6864" y="2169"/>
                  </a:cubicBezTo>
                  <a:cubicBezTo>
                    <a:pt x="7086" y="2082"/>
                    <a:pt x="7292" y="1876"/>
                    <a:pt x="7236" y="1655"/>
                  </a:cubicBezTo>
                  <a:cubicBezTo>
                    <a:pt x="7221" y="1584"/>
                    <a:pt x="7181" y="1520"/>
                    <a:pt x="7134" y="1473"/>
                  </a:cubicBezTo>
                  <a:cubicBezTo>
                    <a:pt x="6817" y="1116"/>
                    <a:pt x="6247" y="1085"/>
                    <a:pt x="5938" y="729"/>
                  </a:cubicBezTo>
                  <a:cubicBezTo>
                    <a:pt x="5883" y="665"/>
                    <a:pt x="5835" y="594"/>
                    <a:pt x="5772" y="539"/>
                  </a:cubicBezTo>
                  <a:cubicBezTo>
                    <a:pt x="5653" y="436"/>
                    <a:pt x="5495" y="420"/>
                    <a:pt x="5344" y="396"/>
                  </a:cubicBezTo>
                  <a:cubicBezTo>
                    <a:pt x="4956" y="325"/>
                    <a:pt x="4584" y="190"/>
                    <a:pt x="42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925;p45"/>
            <p:cNvSpPr/>
            <p:nvPr/>
          </p:nvSpPr>
          <p:spPr>
            <a:xfrm>
              <a:off x="6464520" y="2061360"/>
              <a:ext cx="713880" cy="831960"/>
            </a:xfrm>
            <a:custGeom>
              <a:avLst/>
              <a:gdLst/>
              <a:ahLst/>
              <a:cxnLst/>
              <a:rect l="l" t="t" r="r" b="b"/>
              <a:pathLst>
                <a:path w="11227" h="13078">
                  <a:moveTo>
                    <a:pt x="4523" y="1"/>
                  </a:moveTo>
                  <a:cubicBezTo>
                    <a:pt x="3928" y="1"/>
                    <a:pt x="3274" y="255"/>
                    <a:pt x="2962" y="703"/>
                  </a:cubicBezTo>
                  <a:cubicBezTo>
                    <a:pt x="2819" y="901"/>
                    <a:pt x="2732" y="1139"/>
                    <a:pt x="2526" y="1265"/>
                  </a:cubicBezTo>
                  <a:cubicBezTo>
                    <a:pt x="2289" y="1408"/>
                    <a:pt x="1948" y="1368"/>
                    <a:pt x="1766" y="1574"/>
                  </a:cubicBezTo>
                  <a:cubicBezTo>
                    <a:pt x="1711" y="1645"/>
                    <a:pt x="1671" y="1732"/>
                    <a:pt x="1640" y="1819"/>
                  </a:cubicBezTo>
                  <a:cubicBezTo>
                    <a:pt x="1410" y="2461"/>
                    <a:pt x="1252" y="3126"/>
                    <a:pt x="1165" y="3799"/>
                  </a:cubicBezTo>
                  <a:cubicBezTo>
                    <a:pt x="1149" y="3933"/>
                    <a:pt x="1133" y="4076"/>
                    <a:pt x="1078" y="4202"/>
                  </a:cubicBezTo>
                  <a:cubicBezTo>
                    <a:pt x="1030" y="4297"/>
                    <a:pt x="959" y="4377"/>
                    <a:pt x="895" y="4456"/>
                  </a:cubicBezTo>
                  <a:cubicBezTo>
                    <a:pt x="705" y="4669"/>
                    <a:pt x="508" y="4867"/>
                    <a:pt x="294" y="5050"/>
                  </a:cubicBezTo>
                  <a:cubicBezTo>
                    <a:pt x="159" y="5160"/>
                    <a:pt x="1" y="5311"/>
                    <a:pt x="33" y="5485"/>
                  </a:cubicBezTo>
                  <a:cubicBezTo>
                    <a:pt x="64" y="5627"/>
                    <a:pt x="207" y="5715"/>
                    <a:pt x="341" y="5770"/>
                  </a:cubicBezTo>
                  <a:cubicBezTo>
                    <a:pt x="808" y="5974"/>
                    <a:pt x="1314" y="6080"/>
                    <a:pt x="1820" y="6080"/>
                  </a:cubicBezTo>
                  <a:cubicBezTo>
                    <a:pt x="2001" y="6080"/>
                    <a:pt x="2181" y="6066"/>
                    <a:pt x="2360" y="6039"/>
                  </a:cubicBezTo>
                  <a:cubicBezTo>
                    <a:pt x="2589" y="6008"/>
                    <a:pt x="2818" y="5953"/>
                    <a:pt x="3046" y="5953"/>
                  </a:cubicBezTo>
                  <a:cubicBezTo>
                    <a:pt x="3111" y="5953"/>
                    <a:pt x="3175" y="5957"/>
                    <a:pt x="3239" y="5968"/>
                  </a:cubicBezTo>
                  <a:cubicBezTo>
                    <a:pt x="3508" y="6007"/>
                    <a:pt x="3761" y="6150"/>
                    <a:pt x="4038" y="6166"/>
                  </a:cubicBezTo>
                  <a:cubicBezTo>
                    <a:pt x="4055" y="6167"/>
                    <a:pt x="4071" y="6167"/>
                    <a:pt x="4087" y="6167"/>
                  </a:cubicBezTo>
                  <a:cubicBezTo>
                    <a:pt x="4377" y="6167"/>
                    <a:pt x="4648" y="6038"/>
                    <a:pt x="4941" y="6015"/>
                  </a:cubicBezTo>
                  <a:cubicBezTo>
                    <a:pt x="4964" y="6013"/>
                    <a:pt x="4987" y="6012"/>
                    <a:pt x="5010" y="6012"/>
                  </a:cubicBezTo>
                  <a:cubicBezTo>
                    <a:pt x="5296" y="6012"/>
                    <a:pt x="5613" y="6189"/>
                    <a:pt x="5598" y="6475"/>
                  </a:cubicBezTo>
                  <a:cubicBezTo>
                    <a:pt x="5590" y="6633"/>
                    <a:pt x="5479" y="6767"/>
                    <a:pt x="5424" y="6910"/>
                  </a:cubicBezTo>
                  <a:cubicBezTo>
                    <a:pt x="5289" y="7282"/>
                    <a:pt x="5519" y="7678"/>
                    <a:pt x="5519" y="8066"/>
                  </a:cubicBezTo>
                  <a:cubicBezTo>
                    <a:pt x="5527" y="8477"/>
                    <a:pt x="5273" y="8881"/>
                    <a:pt x="5376" y="9277"/>
                  </a:cubicBezTo>
                  <a:cubicBezTo>
                    <a:pt x="5432" y="9475"/>
                    <a:pt x="5558" y="9633"/>
                    <a:pt x="5622" y="9831"/>
                  </a:cubicBezTo>
                  <a:cubicBezTo>
                    <a:pt x="5733" y="10211"/>
                    <a:pt x="5527" y="10607"/>
                    <a:pt x="5471" y="11003"/>
                  </a:cubicBezTo>
                  <a:cubicBezTo>
                    <a:pt x="5392" y="11700"/>
                    <a:pt x="5788" y="12349"/>
                    <a:pt x="6160" y="12935"/>
                  </a:cubicBezTo>
                  <a:cubicBezTo>
                    <a:pt x="6208" y="13006"/>
                    <a:pt x="6263" y="13077"/>
                    <a:pt x="6342" y="13077"/>
                  </a:cubicBezTo>
                  <a:cubicBezTo>
                    <a:pt x="6406" y="13077"/>
                    <a:pt x="6453" y="13022"/>
                    <a:pt x="6493" y="12982"/>
                  </a:cubicBezTo>
                  <a:cubicBezTo>
                    <a:pt x="6754" y="12689"/>
                    <a:pt x="6983" y="12365"/>
                    <a:pt x="7158" y="12016"/>
                  </a:cubicBezTo>
                  <a:cubicBezTo>
                    <a:pt x="7237" y="11866"/>
                    <a:pt x="7324" y="11692"/>
                    <a:pt x="7474" y="11620"/>
                  </a:cubicBezTo>
                  <a:cubicBezTo>
                    <a:pt x="7593" y="11573"/>
                    <a:pt x="7736" y="11589"/>
                    <a:pt x="7862" y="11557"/>
                  </a:cubicBezTo>
                  <a:cubicBezTo>
                    <a:pt x="8179" y="11494"/>
                    <a:pt x="8393" y="11193"/>
                    <a:pt x="8527" y="10892"/>
                  </a:cubicBezTo>
                  <a:cubicBezTo>
                    <a:pt x="8654" y="10599"/>
                    <a:pt x="8741" y="10267"/>
                    <a:pt x="8955" y="10029"/>
                  </a:cubicBezTo>
                  <a:cubicBezTo>
                    <a:pt x="9074" y="9902"/>
                    <a:pt x="9216" y="9807"/>
                    <a:pt x="9343" y="9689"/>
                  </a:cubicBezTo>
                  <a:cubicBezTo>
                    <a:pt x="9731" y="9325"/>
                    <a:pt x="9889" y="8778"/>
                    <a:pt x="9976" y="8256"/>
                  </a:cubicBezTo>
                  <a:cubicBezTo>
                    <a:pt x="10063" y="7725"/>
                    <a:pt x="10103" y="7187"/>
                    <a:pt x="10316" y="6696"/>
                  </a:cubicBezTo>
                  <a:cubicBezTo>
                    <a:pt x="10475" y="6348"/>
                    <a:pt x="10720" y="6047"/>
                    <a:pt x="10950" y="5754"/>
                  </a:cubicBezTo>
                  <a:cubicBezTo>
                    <a:pt x="11084" y="5580"/>
                    <a:pt x="11227" y="5390"/>
                    <a:pt x="11203" y="5168"/>
                  </a:cubicBezTo>
                  <a:cubicBezTo>
                    <a:pt x="11164" y="4836"/>
                    <a:pt x="10768" y="4685"/>
                    <a:pt x="10491" y="4495"/>
                  </a:cubicBezTo>
                  <a:cubicBezTo>
                    <a:pt x="9857" y="4052"/>
                    <a:pt x="9699" y="3157"/>
                    <a:pt x="9121" y="2659"/>
                  </a:cubicBezTo>
                  <a:cubicBezTo>
                    <a:pt x="8947" y="2508"/>
                    <a:pt x="8741" y="2397"/>
                    <a:pt x="8591" y="2223"/>
                  </a:cubicBezTo>
                  <a:cubicBezTo>
                    <a:pt x="8416" y="2009"/>
                    <a:pt x="8361" y="1724"/>
                    <a:pt x="8226" y="1479"/>
                  </a:cubicBezTo>
                  <a:cubicBezTo>
                    <a:pt x="8118" y="1268"/>
                    <a:pt x="7904" y="1075"/>
                    <a:pt x="7675" y="1075"/>
                  </a:cubicBezTo>
                  <a:cubicBezTo>
                    <a:pt x="7637" y="1075"/>
                    <a:pt x="7599" y="1080"/>
                    <a:pt x="7561" y="1091"/>
                  </a:cubicBezTo>
                  <a:cubicBezTo>
                    <a:pt x="7504" y="1106"/>
                    <a:pt x="7453" y="1140"/>
                    <a:pt x="7396" y="1140"/>
                  </a:cubicBezTo>
                  <a:cubicBezTo>
                    <a:pt x="7391" y="1140"/>
                    <a:pt x="7385" y="1139"/>
                    <a:pt x="7379" y="1139"/>
                  </a:cubicBezTo>
                  <a:cubicBezTo>
                    <a:pt x="7173" y="1131"/>
                    <a:pt x="7173" y="790"/>
                    <a:pt x="6991" y="687"/>
                  </a:cubicBezTo>
                  <a:cubicBezTo>
                    <a:pt x="6949" y="664"/>
                    <a:pt x="6899" y="656"/>
                    <a:pt x="6845" y="656"/>
                  </a:cubicBezTo>
                  <a:cubicBezTo>
                    <a:pt x="6689" y="656"/>
                    <a:pt x="6498" y="728"/>
                    <a:pt x="6356" y="728"/>
                  </a:cubicBezTo>
                  <a:cubicBezTo>
                    <a:pt x="6346" y="728"/>
                    <a:pt x="6336" y="728"/>
                    <a:pt x="6326" y="727"/>
                  </a:cubicBezTo>
                  <a:cubicBezTo>
                    <a:pt x="6121" y="703"/>
                    <a:pt x="5907" y="624"/>
                    <a:pt x="5733" y="521"/>
                  </a:cubicBezTo>
                  <a:cubicBezTo>
                    <a:pt x="5511" y="387"/>
                    <a:pt x="5345" y="181"/>
                    <a:pt x="5099" y="94"/>
                  </a:cubicBezTo>
                  <a:cubicBezTo>
                    <a:pt x="4925" y="31"/>
                    <a:pt x="4727" y="1"/>
                    <a:pt x="452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926;p45"/>
            <p:cNvSpPr/>
            <p:nvPr/>
          </p:nvSpPr>
          <p:spPr>
            <a:xfrm>
              <a:off x="5303160" y="1575000"/>
              <a:ext cx="2729880" cy="2334960"/>
            </a:xfrm>
            <a:custGeom>
              <a:avLst/>
              <a:gdLst/>
              <a:ahLst/>
              <a:cxnLst/>
              <a:rect l="l" t="t" r="r" b="b"/>
              <a:pathLst>
                <a:path w="42910" h="36704">
                  <a:moveTo>
                    <a:pt x="18684" y="36703"/>
                  </a:moveTo>
                  <a:cubicBezTo>
                    <a:pt x="18684" y="36703"/>
                    <a:pt x="39213" y="30908"/>
                    <a:pt x="39236" y="30544"/>
                  </a:cubicBezTo>
                  <a:cubicBezTo>
                    <a:pt x="39260" y="30180"/>
                    <a:pt x="42910" y="9216"/>
                    <a:pt x="42910" y="9216"/>
                  </a:cubicBezTo>
                  <a:lnTo>
                    <a:pt x="3183" y="1"/>
                  </a:lnTo>
                  <a:lnTo>
                    <a:pt x="1" y="30283"/>
                  </a:lnTo>
                  <a:close/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927;p45"/>
            <p:cNvSpPr/>
            <p:nvPr/>
          </p:nvSpPr>
          <p:spPr>
            <a:xfrm>
              <a:off x="5303160" y="3308760"/>
              <a:ext cx="1814760" cy="601200"/>
            </a:xfrm>
            <a:custGeom>
              <a:avLst/>
              <a:gdLst/>
              <a:ahLst/>
              <a:cxnLst/>
              <a:rect l="l" t="t" r="r" b="b"/>
              <a:pathLst>
                <a:path w="28525" h="9454">
                  <a:moveTo>
                    <a:pt x="18684" y="9453"/>
                  </a:moveTo>
                  <a:lnTo>
                    <a:pt x="28525" y="0"/>
                  </a:lnTo>
                  <a:lnTo>
                    <a:pt x="1" y="3033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928;p45"/>
            <p:cNvSpPr/>
            <p:nvPr/>
          </p:nvSpPr>
          <p:spPr>
            <a:xfrm>
              <a:off x="7117920" y="2161440"/>
              <a:ext cx="915120" cy="1356840"/>
            </a:xfrm>
            <a:custGeom>
              <a:avLst/>
              <a:gdLst/>
              <a:ahLst/>
              <a:cxnLst/>
              <a:rect l="l" t="t" r="r" b="b"/>
              <a:pathLst>
                <a:path w="14386" h="21328">
                  <a:moveTo>
                    <a:pt x="10712" y="21328"/>
                  </a:moveTo>
                  <a:lnTo>
                    <a:pt x="1" y="18042"/>
                  </a:lnTo>
                  <a:lnTo>
                    <a:pt x="14386" y="0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929;p45"/>
            <p:cNvSpPr/>
            <p:nvPr/>
          </p:nvSpPr>
          <p:spPr>
            <a:xfrm>
              <a:off x="5505480" y="1575000"/>
              <a:ext cx="1612080" cy="1734120"/>
            </a:xfrm>
            <a:custGeom>
              <a:avLst/>
              <a:gdLst/>
              <a:ahLst/>
              <a:cxnLst/>
              <a:rect l="l" t="t" r="r" b="b"/>
              <a:pathLst>
                <a:path w="25342" h="27259">
                  <a:moveTo>
                    <a:pt x="0" y="1"/>
                  </a:moveTo>
                  <a:lnTo>
                    <a:pt x="25342" y="27258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930;p45"/>
            <p:cNvSpPr/>
            <p:nvPr/>
          </p:nvSpPr>
          <p:spPr>
            <a:xfrm>
              <a:off x="7425360" y="3258000"/>
              <a:ext cx="799200" cy="703080"/>
            </a:xfrm>
            <a:custGeom>
              <a:avLst/>
              <a:gdLst/>
              <a:ahLst/>
              <a:cxnLst/>
              <a:rect l="l" t="t" r="r" b="b"/>
              <a:pathLst>
                <a:path w="12565" h="11054">
                  <a:moveTo>
                    <a:pt x="6279" y="1"/>
                  </a:moveTo>
                  <a:cubicBezTo>
                    <a:pt x="5556" y="1"/>
                    <a:pt x="4822" y="143"/>
                    <a:pt x="4117" y="444"/>
                  </a:cubicBezTo>
                  <a:cubicBezTo>
                    <a:pt x="1307" y="1640"/>
                    <a:pt x="0" y="4886"/>
                    <a:pt x="1204" y="7696"/>
                  </a:cubicBezTo>
                  <a:cubicBezTo>
                    <a:pt x="2098" y="9798"/>
                    <a:pt x="4138" y="11054"/>
                    <a:pt x="6286" y="11054"/>
                  </a:cubicBezTo>
                  <a:cubicBezTo>
                    <a:pt x="7010" y="11054"/>
                    <a:pt x="7747" y="10911"/>
                    <a:pt x="8455" y="10609"/>
                  </a:cubicBezTo>
                  <a:cubicBezTo>
                    <a:pt x="11258" y="9414"/>
                    <a:pt x="12564" y="6168"/>
                    <a:pt x="11369" y="3358"/>
                  </a:cubicBezTo>
                  <a:cubicBezTo>
                    <a:pt x="10474" y="1260"/>
                    <a:pt x="8427" y="1"/>
                    <a:pt x="627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931;p45"/>
            <p:cNvSpPr/>
            <p:nvPr/>
          </p:nvSpPr>
          <p:spPr>
            <a:xfrm>
              <a:off x="7563960" y="3410280"/>
              <a:ext cx="522000" cy="398520"/>
            </a:xfrm>
            <a:custGeom>
              <a:avLst/>
              <a:gdLst/>
              <a:ahLst/>
              <a:cxnLst/>
              <a:rect l="l" t="t" r="r" b="b"/>
              <a:pathLst>
                <a:path w="8211" h="6271">
                  <a:moveTo>
                    <a:pt x="7070" y="1"/>
                  </a:moveTo>
                  <a:lnTo>
                    <a:pt x="0" y="1822"/>
                  </a:lnTo>
                  <a:lnTo>
                    <a:pt x="1148" y="6271"/>
                  </a:lnTo>
                  <a:lnTo>
                    <a:pt x="8210" y="4450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932;p45"/>
            <p:cNvSpPr/>
            <p:nvPr/>
          </p:nvSpPr>
          <p:spPr>
            <a:xfrm>
              <a:off x="7637040" y="3569760"/>
              <a:ext cx="448920" cy="239040"/>
            </a:xfrm>
            <a:custGeom>
              <a:avLst/>
              <a:gdLst/>
              <a:ahLst/>
              <a:cxnLst/>
              <a:rect l="l" t="t" r="r" b="b"/>
              <a:pathLst>
                <a:path w="7063" h="3761">
                  <a:moveTo>
                    <a:pt x="0" y="3761"/>
                  </a:moveTo>
                  <a:lnTo>
                    <a:pt x="2803" y="0"/>
                  </a:lnTo>
                  <a:lnTo>
                    <a:pt x="7062" y="1940"/>
                  </a:lnTo>
                </a:path>
              </a:pathLst>
            </a:custGeom>
            <a:noFill/>
            <a:ln w="337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933;p45"/>
            <p:cNvSpPr/>
            <p:nvPr/>
          </p:nvSpPr>
          <p:spPr>
            <a:xfrm>
              <a:off x="7563960" y="3410280"/>
              <a:ext cx="449640" cy="239040"/>
            </a:xfrm>
            <a:custGeom>
              <a:avLst/>
              <a:gdLst/>
              <a:ahLst/>
              <a:cxnLst/>
              <a:rect l="l" t="t" r="r" b="b"/>
              <a:pathLst>
                <a:path w="7071" h="3762">
                  <a:moveTo>
                    <a:pt x="7070" y="1"/>
                  </a:moveTo>
                  <a:lnTo>
                    <a:pt x="0" y="1822"/>
                  </a:lnTo>
                  <a:lnTo>
                    <a:pt x="4268" y="3761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934;p45"/>
            <p:cNvSpPr/>
            <p:nvPr/>
          </p:nvSpPr>
          <p:spPr>
            <a:xfrm>
              <a:off x="7563960" y="3410280"/>
              <a:ext cx="449640" cy="239040"/>
            </a:xfrm>
            <a:custGeom>
              <a:avLst/>
              <a:gdLst/>
              <a:ahLst/>
              <a:cxnLst/>
              <a:rect l="l" t="t" r="r" b="b"/>
              <a:pathLst>
                <a:path w="7071" h="3762">
                  <a:moveTo>
                    <a:pt x="7070" y="1"/>
                  </a:moveTo>
                  <a:lnTo>
                    <a:pt x="4268" y="3761"/>
                  </a:lnTo>
                  <a:lnTo>
                    <a:pt x="0" y="1822"/>
                  </a:lnTo>
                </a:path>
              </a:pathLst>
            </a:custGeom>
            <a:noFill/>
            <a:ln w="337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935;p45"/>
            <p:cNvSpPr/>
            <p:nvPr/>
          </p:nvSpPr>
          <p:spPr>
            <a:xfrm>
              <a:off x="4993920" y="1156680"/>
              <a:ext cx="916920" cy="812160"/>
            </a:xfrm>
            <a:custGeom>
              <a:avLst/>
              <a:gdLst/>
              <a:ahLst/>
              <a:cxnLst/>
              <a:rect l="l" t="t" r="r" b="b"/>
              <a:pathLst>
                <a:path w="14418" h="12770">
                  <a:moveTo>
                    <a:pt x="7209" y="1"/>
                  </a:moveTo>
                  <a:cubicBezTo>
                    <a:pt x="6479" y="1"/>
                    <a:pt x="5737" y="127"/>
                    <a:pt x="5012" y="392"/>
                  </a:cubicBezTo>
                  <a:cubicBezTo>
                    <a:pt x="1703" y="1611"/>
                    <a:pt x="1" y="5277"/>
                    <a:pt x="1220" y="8586"/>
                  </a:cubicBezTo>
                  <a:cubicBezTo>
                    <a:pt x="2166" y="11170"/>
                    <a:pt x="4608" y="12769"/>
                    <a:pt x="7209" y="12769"/>
                  </a:cubicBezTo>
                  <a:cubicBezTo>
                    <a:pt x="7939" y="12769"/>
                    <a:pt x="8681" y="12643"/>
                    <a:pt x="9406" y="12378"/>
                  </a:cubicBezTo>
                  <a:cubicBezTo>
                    <a:pt x="12715" y="11167"/>
                    <a:pt x="14417" y="7493"/>
                    <a:pt x="13198" y="4184"/>
                  </a:cubicBezTo>
                  <a:cubicBezTo>
                    <a:pt x="12252" y="1600"/>
                    <a:pt x="9810" y="1"/>
                    <a:pt x="720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936;p45"/>
            <p:cNvSpPr/>
            <p:nvPr/>
          </p:nvSpPr>
          <p:spPr>
            <a:xfrm>
              <a:off x="5070240" y="2914560"/>
              <a:ext cx="789120" cy="789120"/>
            </a:xfrm>
            <a:custGeom>
              <a:avLst/>
              <a:gdLst/>
              <a:ahLst/>
              <a:cxnLst/>
              <a:rect l="l" t="t" r="r" b="b"/>
              <a:pathLst>
                <a:path w="12406" h="12407">
                  <a:moveTo>
                    <a:pt x="6207" y="1"/>
                  </a:moveTo>
                  <a:cubicBezTo>
                    <a:pt x="2779" y="1"/>
                    <a:pt x="0" y="2779"/>
                    <a:pt x="0" y="6207"/>
                  </a:cubicBezTo>
                  <a:cubicBezTo>
                    <a:pt x="0" y="9627"/>
                    <a:pt x="2779" y="12406"/>
                    <a:pt x="6207" y="12406"/>
                  </a:cubicBezTo>
                  <a:cubicBezTo>
                    <a:pt x="9635" y="12406"/>
                    <a:pt x="12406" y="9627"/>
                    <a:pt x="12406" y="6207"/>
                  </a:cubicBezTo>
                  <a:cubicBezTo>
                    <a:pt x="12406" y="2779"/>
                    <a:pt x="9635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937;p45"/>
            <p:cNvSpPr/>
            <p:nvPr/>
          </p:nvSpPr>
          <p:spPr>
            <a:xfrm>
              <a:off x="5128560" y="3044520"/>
              <a:ext cx="637920" cy="392760"/>
            </a:xfrm>
            <a:custGeom>
              <a:avLst/>
              <a:gdLst/>
              <a:ahLst/>
              <a:cxnLst/>
              <a:rect l="l" t="t" r="r" b="b"/>
              <a:pathLst>
                <a:path w="10034" h="6179">
                  <a:moveTo>
                    <a:pt x="4905" y="1"/>
                  </a:moveTo>
                  <a:cubicBezTo>
                    <a:pt x="4424" y="1"/>
                    <a:pt x="3940" y="173"/>
                    <a:pt x="3557" y="484"/>
                  </a:cubicBezTo>
                  <a:cubicBezTo>
                    <a:pt x="2924" y="991"/>
                    <a:pt x="2496" y="2178"/>
                    <a:pt x="2813" y="2986"/>
                  </a:cubicBezTo>
                  <a:cubicBezTo>
                    <a:pt x="2544" y="2830"/>
                    <a:pt x="2246" y="2759"/>
                    <a:pt x="1951" y="2759"/>
                  </a:cubicBezTo>
                  <a:cubicBezTo>
                    <a:pt x="1209" y="2759"/>
                    <a:pt x="483" y="3205"/>
                    <a:pt x="279" y="3872"/>
                  </a:cubicBezTo>
                  <a:cubicBezTo>
                    <a:pt x="0" y="4770"/>
                    <a:pt x="383" y="6179"/>
                    <a:pt x="1687" y="6179"/>
                  </a:cubicBezTo>
                  <a:cubicBezTo>
                    <a:pt x="1751" y="6179"/>
                    <a:pt x="1818" y="6175"/>
                    <a:pt x="1887" y="6168"/>
                  </a:cubicBezTo>
                  <a:cubicBezTo>
                    <a:pt x="2845" y="6073"/>
                    <a:pt x="9036" y="5218"/>
                    <a:pt x="9036" y="5218"/>
                  </a:cubicBezTo>
                  <a:cubicBezTo>
                    <a:pt x="9859" y="4783"/>
                    <a:pt x="10033" y="3358"/>
                    <a:pt x="9360" y="2645"/>
                  </a:cubicBezTo>
                  <a:cubicBezTo>
                    <a:pt x="9103" y="2371"/>
                    <a:pt x="8817" y="2257"/>
                    <a:pt x="8538" y="2257"/>
                  </a:cubicBezTo>
                  <a:cubicBezTo>
                    <a:pt x="7923" y="2257"/>
                    <a:pt x="7334" y="2807"/>
                    <a:pt x="7128" y="3405"/>
                  </a:cubicBezTo>
                  <a:cubicBezTo>
                    <a:pt x="7531" y="1569"/>
                    <a:pt x="6534" y="619"/>
                    <a:pt x="5813" y="231"/>
                  </a:cubicBezTo>
                  <a:cubicBezTo>
                    <a:pt x="5532" y="74"/>
                    <a:pt x="5219" y="1"/>
                    <a:pt x="490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938;p45"/>
            <p:cNvSpPr/>
            <p:nvPr/>
          </p:nvSpPr>
          <p:spPr>
            <a:xfrm>
              <a:off x="6218280" y="3663000"/>
              <a:ext cx="546840" cy="494640"/>
            </a:xfrm>
            <a:custGeom>
              <a:avLst/>
              <a:gdLst/>
              <a:ahLst/>
              <a:cxnLst/>
              <a:rect l="l" t="t" r="r" b="b"/>
              <a:pathLst>
                <a:path w="8599" h="7777">
                  <a:moveTo>
                    <a:pt x="4298" y="1"/>
                  </a:moveTo>
                  <a:cubicBezTo>
                    <a:pt x="3979" y="1"/>
                    <a:pt x="3656" y="40"/>
                    <a:pt x="3333" y="123"/>
                  </a:cubicBezTo>
                  <a:cubicBezTo>
                    <a:pt x="1251" y="661"/>
                    <a:pt x="1" y="2783"/>
                    <a:pt x="539" y="4857"/>
                  </a:cubicBezTo>
                  <a:cubicBezTo>
                    <a:pt x="993" y="6612"/>
                    <a:pt x="2566" y="7777"/>
                    <a:pt x="4296" y="7777"/>
                  </a:cubicBezTo>
                  <a:cubicBezTo>
                    <a:pt x="4618" y="7777"/>
                    <a:pt x="4946" y="7736"/>
                    <a:pt x="5273" y="7652"/>
                  </a:cubicBezTo>
                  <a:cubicBezTo>
                    <a:pt x="7347" y="7113"/>
                    <a:pt x="8598" y="4999"/>
                    <a:pt x="8068" y="2917"/>
                  </a:cubicBezTo>
                  <a:cubicBezTo>
                    <a:pt x="7613" y="1165"/>
                    <a:pt x="6029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939;p45"/>
            <p:cNvSpPr/>
            <p:nvPr/>
          </p:nvSpPr>
          <p:spPr>
            <a:xfrm>
              <a:off x="6464160" y="3995640"/>
              <a:ext cx="55800" cy="50400"/>
            </a:xfrm>
            <a:custGeom>
              <a:avLst/>
              <a:gdLst/>
              <a:ahLst/>
              <a:cxnLst/>
              <a:rect l="l" t="t" r="r" b="b"/>
              <a:pathLst>
                <a:path w="880" h="800">
                  <a:moveTo>
                    <a:pt x="437" y="0"/>
                  </a:moveTo>
                  <a:cubicBezTo>
                    <a:pt x="335" y="0"/>
                    <a:pt x="234" y="40"/>
                    <a:pt x="159" y="119"/>
                  </a:cubicBezTo>
                  <a:cubicBezTo>
                    <a:pt x="1" y="269"/>
                    <a:pt x="1" y="523"/>
                    <a:pt x="159" y="681"/>
                  </a:cubicBezTo>
                  <a:cubicBezTo>
                    <a:pt x="234" y="760"/>
                    <a:pt x="335" y="800"/>
                    <a:pt x="437" y="800"/>
                  </a:cubicBezTo>
                  <a:cubicBezTo>
                    <a:pt x="539" y="800"/>
                    <a:pt x="642" y="760"/>
                    <a:pt x="721" y="681"/>
                  </a:cubicBezTo>
                  <a:cubicBezTo>
                    <a:pt x="880" y="523"/>
                    <a:pt x="880" y="269"/>
                    <a:pt x="721" y="119"/>
                  </a:cubicBezTo>
                  <a:cubicBezTo>
                    <a:pt x="642" y="40"/>
                    <a:pt x="539" y="0"/>
                    <a:pt x="4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940;p45"/>
            <p:cNvSpPr/>
            <p:nvPr/>
          </p:nvSpPr>
          <p:spPr>
            <a:xfrm>
              <a:off x="6426360" y="3934440"/>
              <a:ext cx="130680" cy="48960"/>
            </a:xfrm>
            <a:custGeom>
              <a:avLst/>
              <a:gdLst/>
              <a:ahLst/>
              <a:cxnLst/>
              <a:rect l="l" t="t" r="r" b="b"/>
              <a:pathLst>
                <a:path w="2059" h="776">
                  <a:moveTo>
                    <a:pt x="1032" y="0"/>
                  </a:moveTo>
                  <a:cubicBezTo>
                    <a:pt x="659" y="0"/>
                    <a:pt x="285" y="143"/>
                    <a:pt x="0" y="428"/>
                  </a:cubicBezTo>
                  <a:lnTo>
                    <a:pt x="356" y="776"/>
                  </a:lnTo>
                  <a:cubicBezTo>
                    <a:pt x="542" y="590"/>
                    <a:pt x="788" y="497"/>
                    <a:pt x="1033" y="497"/>
                  </a:cubicBezTo>
                  <a:cubicBezTo>
                    <a:pt x="1279" y="497"/>
                    <a:pt x="1524" y="590"/>
                    <a:pt x="1710" y="776"/>
                  </a:cubicBezTo>
                  <a:lnTo>
                    <a:pt x="2059" y="428"/>
                  </a:lnTo>
                  <a:cubicBezTo>
                    <a:pt x="1777" y="143"/>
                    <a:pt x="140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941;p45"/>
            <p:cNvSpPr/>
            <p:nvPr/>
          </p:nvSpPr>
          <p:spPr>
            <a:xfrm>
              <a:off x="6374160" y="3860640"/>
              <a:ext cx="235440" cy="70560"/>
            </a:xfrm>
            <a:custGeom>
              <a:avLst/>
              <a:gdLst/>
              <a:ahLst/>
              <a:cxnLst/>
              <a:rect l="l" t="t" r="r" b="b"/>
              <a:pathLst>
                <a:path w="3706" h="1115">
                  <a:moveTo>
                    <a:pt x="1853" y="0"/>
                  </a:moveTo>
                  <a:cubicBezTo>
                    <a:pt x="1182" y="0"/>
                    <a:pt x="511" y="256"/>
                    <a:pt x="1" y="766"/>
                  </a:cubicBezTo>
                  <a:lnTo>
                    <a:pt x="357" y="1115"/>
                  </a:lnTo>
                  <a:cubicBezTo>
                    <a:pt x="769" y="703"/>
                    <a:pt x="1311" y="497"/>
                    <a:pt x="1854" y="497"/>
                  </a:cubicBezTo>
                  <a:cubicBezTo>
                    <a:pt x="2398" y="497"/>
                    <a:pt x="2942" y="703"/>
                    <a:pt x="3358" y="1115"/>
                  </a:cubicBezTo>
                  <a:lnTo>
                    <a:pt x="3706" y="766"/>
                  </a:lnTo>
                  <a:cubicBezTo>
                    <a:pt x="3195" y="256"/>
                    <a:pt x="2524" y="0"/>
                    <a:pt x="185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942;p45"/>
            <p:cNvSpPr/>
            <p:nvPr/>
          </p:nvSpPr>
          <p:spPr>
            <a:xfrm>
              <a:off x="6312960" y="3773880"/>
              <a:ext cx="357840" cy="96480"/>
            </a:xfrm>
            <a:custGeom>
              <a:avLst/>
              <a:gdLst/>
              <a:ahLst/>
              <a:cxnLst/>
              <a:rect l="l" t="t" r="r" b="b"/>
              <a:pathLst>
                <a:path w="5630" h="1521">
                  <a:moveTo>
                    <a:pt x="2815" y="1"/>
                  </a:moveTo>
                  <a:cubicBezTo>
                    <a:pt x="1796" y="1"/>
                    <a:pt x="777" y="389"/>
                    <a:pt x="1" y="1164"/>
                  </a:cubicBezTo>
                  <a:lnTo>
                    <a:pt x="357" y="1521"/>
                  </a:lnTo>
                  <a:cubicBezTo>
                    <a:pt x="1034" y="840"/>
                    <a:pt x="1925" y="499"/>
                    <a:pt x="2815" y="499"/>
                  </a:cubicBezTo>
                  <a:cubicBezTo>
                    <a:pt x="3706" y="499"/>
                    <a:pt x="4597" y="840"/>
                    <a:pt x="5273" y="1521"/>
                  </a:cubicBezTo>
                  <a:lnTo>
                    <a:pt x="5630" y="1164"/>
                  </a:lnTo>
                  <a:cubicBezTo>
                    <a:pt x="4854" y="389"/>
                    <a:pt x="3835" y="1"/>
                    <a:pt x="28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943;p45"/>
            <p:cNvSpPr/>
            <p:nvPr/>
          </p:nvSpPr>
          <p:spPr>
            <a:xfrm>
              <a:off x="7633440" y="1709640"/>
              <a:ext cx="969840" cy="851040"/>
            </a:xfrm>
            <a:custGeom>
              <a:avLst/>
              <a:gdLst/>
              <a:ahLst/>
              <a:cxnLst/>
              <a:rect l="l" t="t" r="r" b="b"/>
              <a:pathLst>
                <a:path w="15249" h="13381">
                  <a:moveTo>
                    <a:pt x="7628" y="0"/>
                  </a:moveTo>
                  <a:cubicBezTo>
                    <a:pt x="5106" y="0"/>
                    <a:pt x="2690" y="1435"/>
                    <a:pt x="1561" y="3872"/>
                  </a:cubicBezTo>
                  <a:cubicBezTo>
                    <a:pt x="1" y="7221"/>
                    <a:pt x="1458" y="11195"/>
                    <a:pt x="4806" y="12755"/>
                  </a:cubicBezTo>
                  <a:cubicBezTo>
                    <a:pt x="5718" y="13179"/>
                    <a:pt x="6678" y="13380"/>
                    <a:pt x="7622" y="13380"/>
                  </a:cubicBezTo>
                  <a:cubicBezTo>
                    <a:pt x="10144" y="13380"/>
                    <a:pt x="12560" y="11945"/>
                    <a:pt x="13689" y="9509"/>
                  </a:cubicBezTo>
                  <a:cubicBezTo>
                    <a:pt x="15249" y="6160"/>
                    <a:pt x="13792" y="2178"/>
                    <a:pt x="10443" y="626"/>
                  </a:cubicBezTo>
                  <a:cubicBezTo>
                    <a:pt x="9531" y="201"/>
                    <a:pt x="8572" y="0"/>
                    <a:pt x="76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944;p45"/>
            <p:cNvSpPr/>
            <p:nvPr/>
          </p:nvSpPr>
          <p:spPr>
            <a:xfrm>
              <a:off x="7890840" y="1863360"/>
              <a:ext cx="531000" cy="562320"/>
            </a:xfrm>
            <a:custGeom>
              <a:avLst/>
              <a:gdLst/>
              <a:ahLst/>
              <a:cxnLst/>
              <a:rect l="l" t="t" r="r" b="b"/>
              <a:pathLst>
                <a:path w="8353" h="8845">
                  <a:moveTo>
                    <a:pt x="5081" y="0"/>
                  </a:moveTo>
                  <a:cubicBezTo>
                    <a:pt x="4771" y="0"/>
                    <a:pt x="4621" y="367"/>
                    <a:pt x="4378" y="562"/>
                  </a:cubicBezTo>
                  <a:cubicBezTo>
                    <a:pt x="3981" y="906"/>
                    <a:pt x="3577" y="1046"/>
                    <a:pt x="3136" y="1046"/>
                  </a:cubicBezTo>
                  <a:cubicBezTo>
                    <a:pt x="2865" y="1046"/>
                    <a:pt x="2579" y="993"/>
                    <a:pt x="2273" y="903"/>
                  </a:cubicBezTo>
                  <a:lnTo>
                    <a:pt x="0" y="5550"/>
                  </a:lnTo>
                  <a:lnTo>
                    <a:pt x="562" y="5827"/>
                  </a:lnTo>
                  <a:cubicBezTo>
                    <a:pt x="705" y="5898"/>
                    <a:pt x="871" y="6627"/>
                    <a:pt x="1576" y="6967"/>
                  </a:cubicBezTo>
                  <a:lnTo>
                    <a:pt x="5257" y="8772"/>
                  </a:lnTo>
                  <a:cubicBezTo>
                    <a:pt x="5360" y="8821"/>
                    <a:pt x="5468" y="8844"/>
                    <a:pt x="5575" y="8844"/>
                  </a:cubicBezTo>
                  <a:cubicBezTo>
                    <a:pt x="5847" y="8844"/>
                    <a:pt x="6108" y="8693"/>
                    <a:pt x="6239" y="8432"/>
                  </a:cubicBezTo>
                  <a:cubicBezTo>
                    <a:pt x="6413" y="8068"/>
                    <a:pt x="6263" y="7632"/>
                    <a:pt x="5899" y="7450"/>
                  </a:cubicBezTo>
                  <a:lnTo>
                    <a:pt x="5899" y="7450"/>
                  </a:lnTo>
                  <a:cubicBezTo>
                    <a:pt x="6004" y="7503"/>
                    <a:pt x="6115" y="7527"/>
                    <a:pt x="6225" y="7527"/>
                  </a:cubicBezTo>
                  <a:cubicBezTo>
                    <a:pt x="6496" y="7527"/>
                    <a:pt x="6756" y="7377"/>
                    <a:pt x="6880" y="7117"/>
                  </a:cubicBezTo>
                  <a:cubicBezTo>
                    <a:pt x="7062" y="6753"/>
                    <a:pt x="6912" y="6310"/>
                    <a:pt x="6548" y="6136"/>
                  </a:cubicBezTo>
                  <a:lnTo>
                    <a:pt x="6548" y="6136"/>
                  </a:lnTo>
                  <a:cubicBezTo>
                    <a:pt x="6651" y="6185"/>
                    <a:pt x="6759" y="6208"/>
                    <a:pt x="6866" y="6208"/>
                  </a:cubicBezTo>
                  <a:cubicBezTo>
                    <a:pt x="7138" y="6208"/>
                    <a:pt x="7399" y="6059"/>
                    <a:pt x="7529" y="5803"/>
                  </a:cubicBezTo>
                  <a:cubicBezTo>
                    <a:pt x="7703" y="5439"/>
                    <a:pt x="7553" y="4996"/>
                    <a:pt x="7189" y="4822"/>
                  </a:cubicBezTo>
                  <a:lnTo>
                    <a:pt x="7189" y="4822"/>
                  </a:lnTo>
                  <a:cubicBezTo>
                    <a:pt x="7292" y="4871"/>
                    <a:pt x="7400" y="4894"/>
                    <a:pt x="7508" y="4894"/>
                  </a:cubicBezTo>
                  <a:cubicBezTo>
                    <a:pt x="7782" y="4894"/>
                    <a:pt x="8045" y="4743"/>
                    <a:pt x="8171" y="4481"/>
                  </a:cubicBezTo>
                  <a:cubicBezTo>
                    <a:pt x="8353" y="4117"/>
                    <a:pt x="8202" y="3682"/>
                    <a:pt x="7838" y="3500"/>
                  </a:cubicBezTo>
                  <a:lnTo>
                    <a:pt x="4830" y="2027"/>
                  </a:lnTo>
                  <a:cubicBezTo>
                    <a:pt x="5083" y="1782"/>
                    <a:pt x="5289" y="1481"/>
                    <a:pt x="5431" y="1164"/>
                  </a:cubicBezTo>
                  <a:cubicBezTo>
                    <a:pt x="5550" y="911"/>
                    <a:pt x="5629" y="634"/>
                    <a:pt x="5534" y="364"/>
                  </a:cubicBezTo>
                  <a:cubicBezTo>
                    <a:pt x="5463" y="167"/>
                    <a:pt x="5297" y="8"/>
                    <a:pt x="5091" y="0"/>
                  </a:cubicBezTo>
                  <a:cubicBezTo>
                    <a:pt x="5088" y="0"/>
                    <a:pt x="5084" y="0"/>
                    <a:pt x="508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945;p45"/>
            <p:cNvSpPr/>
            <p:nvPr/>
          </p:nvSpPr>
          <p:spPr>
            <a:xfrm>
              <a:off x="7786080" y="1838160"/>
              <a:ext cx="285840" cy="420120"/>
            </a:xfrm>
            <a:custGeom>
              <a:avLst/>
              <a:gdLst/>
              <a:ahLst/>
              <a:cxnLst/>
              <a:rect l="l" t="t" r="r" b="b"/>
              <a:pathLst>
                <a:path w="4498" h="6609">
                  <a:moveTo>
                    <a:pt x="3014" y="1"/>
                  </a:moveTo>
                  <a:cubicBezTo>
                    <a:pt x="2903" y="1"/>
                    <a:pt x="2796" y="64"/>
                    <a:pt x="2740" y="170"/>
                  </a:cubicBezTo>
                  <a:lnTo>
                    <a:pt x="80" y="5616"/>
                  </a:lnTo>
                  <a:cubicBezTo>
                    <a:pt x="1" y="5767"/>
                    <a:pt x="64" y="5949"/>
                    <a:pt x="214" y="6020"/>
                  </a:cubicBezTo>
                  <a:lnTo>
                    <a:pt x="1354" y="6574"/>
                  </a:lnTo>
                  <a:cubicBezTo>
                    <a:pt x="1399" y="6598"/>
                    <a:pt x="1446" y="6609"/>
                    <a:pt x="1492" y="6609"/>
                  </a:cubicBezTo>
                  <a:cubicBezTo>
                    <a:pt x="1603" y="6609"/>
                    <a:pt x="1708" y="6546"/>
                    <a:pt x="1758" y="6440"/>
                  </a:cubicBezTo>
                  <a:lnTo>
                    <a:pt x="4426" y="993"/>
                  </a:lnTo>
                  <a:cubicBezTo>
                    <a:pt x="4497" y="843"/>
                    <a:pt x="4434" y="660"/>
                    <a:pt x="4284" y="589"/>
                  </a:cubicBezTo>
                  <a:lnTo>
                    <a:pt x="3152" y="35"/>
                  </a:lnTo>
                  <a:cubicBezTo>
                    <a:pt x="3107" y="12"/>
                    <a:pt x="3060" y="1"/>
                    <a:pt x="30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946;p45"/>
            <p:cNvSpPr/>
            <p:nvPr/>
          </p:nvSpPr>
          <p:spPr>
            <a:xfrm>
              <a:off x="7382880" y="1488960"/>
              <a:ext cx="241560" cy="241560"/>
            </a:xfrm>
            <a:custGeom>
              <a:avLst/>
              <a:gdLst/>
              <a:ahLst/>
              <a:cxnLst/>
              <a:rect l="l" t="t" r="r" b="b"/>
              <a:pathLst>
                <a:path w="3801" h="3801">
                  <a:moveTo>
                    <a:pt x="3800" y="1900"/>
                  </a:moveTo>
                  <a:cubicBezTo>
                    <a:pt x="3800" y="2945"/>
                    <a:pt x="2945" y="3800"/>
                    <a:pt x="1900" y="3800"/>
                  </a:cubicBezTo>
                  <a:cubicBezTo>
                    <a:pt x="847" y="3800"/>
                    <a:pt x="0" y="2945"/>
                    <a:pt x="0" y="1900"/>
                  </a:cubicBezTo>
                  <a:cubicBezTo>
                    <a:pt x="0" y="855"/>
                    <a:pt x="847" y="0"/>
                    <a:pt x="1900" y="0"/>
                  </a:cubicBezTo>
                  <a:cubicBezTo>
                    <a:pt x="2945" y="0"/>
                    <a:pt x="3800" y="855"/>
                    <a:pt x="3800" y="1900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947;p45"/>
            <p:cNvSpPr/>
            <p:nvPr/>
          </p:nvSpPr>
          <p:spPr>
            <a:xfrm>
              <a:off x="5591160" y="3990600"/>
              <a:ext cx="191160" cy="191160"/>
            </a:xfrm>
            <a:custGeom>
              <a:avLst/>
              <a:gdLst/>
              <a:ahLst/>
              <a:cxnLst/>
              <a:rect l="l" t="t" r="r" b="b"/>
              <a:pathLst>
                <a:path w="3009" h="3010">
                  <a:moveTo>
                    <a:pt x="3008" y="1505"/>
                  </a:moveTo>
                  <a:cubicBezTo>
                    <a:pt x="3008" y="2336"/>
                    <a:pt x="2336" y="3009"/>
                    <a:pt x="1504" y="3009"/>
                  </a:cubicBezTo>
                  <a:cubicBezTo>
                    <a:pt x="673" y="3009"/>
                    <a:pt x="0" y="2336"/>
                    <a:pt x="0" y="1505"/>
                  </a:cubicBezTo>
                  <a:cubicBezTo>
                    <a:pt x="0" y="674"/>
                    <a:pt x="673" y="1"/>
                    <a:pt x="1504" y="1"/>
                  </a:cubicBezTo>
                  <a:cubicBezTo>
                    <a:pt x="2336" y="1"/>
                    <a:pt x="3008" y="674"/>
                    <a:pt x="3008" y="1505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948;p45"/>
            <p:cNvSpPr/>
            <p:nvPr/>
          </p:nvSpPr>
          <p:spPr>
            <a:xfrm>
              <a:off x="6679800" y="2908440"/>
              <a:ext cx="628920" cy="587880"/>
            </a:xfrm>
            <a:custGeom>
              <a:avLst/>
              <a:gdLst/>
              <a:ahLst/>
              <a:cxnLst/>
              <a:rect l="l" t="t" r="r" b="b"/>
              <a:pathLst>
                <a:path w="9889" h="9244">
                  <a:moveTo>
                    <a:pt x="4933" y="0"/>
                  </a:moveTo>
                  <a:cubicBezTo>
                    <a:pt x="2673" y="0"/>
                    <a:pt x="703" y="1656"/>
                    <a:pt x="364" y="3953"/>
                  </a:cubicBezTo>
                  <a:cubicBezTo>
                    <a:pt x="0" y="6479"/>
                    <a:pt x="1750" y="8830"/>
                    <a:pt x="4275" y="9194"/>
                  </a:cubicBezTo>
                  <a:cubicBezTo>
                    <a:pt x="4503" y="9228"/>
                    <a:pt x="4730" y="9244"/>
                    <a:pt x="4954" y="9244"/>
                  </a:cubicBezTo>
                  <a:cubicBezTo>
                    <a:pt x="7208" y="9244"/>
                    <a:pt x="9178" y="7588"/>
                    <a:pt x="9516" y="5291"/>
                  </a:cubicBezTo>
                  <a:cubicBezTo>
                    <a:pt x="9888" y="2766"/>
                    <a:pt x="8139" y="414"/>
                    <a:pt x="5613" y="50"/>
                  </a:cubicBezTo>
                  <a:cubicBezTo>
                    <a:pt x="5385" y="17"/>
                    <a:pt x="5158" y="0"/>
                    <a:pt x="49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949;p45"/>
            <p:cNvSpPr/>
            <p:nvPr/>
          </p:nvSpPr>
          <p:spPr>
            <a:xfrm>
              <a:off x="6776640" y="3030840"/>
              <a:ext cx="411120" cy="355680"/>
            </a:xfrm>
            <a:custGeom>
              <a:avLst/>
              <a:gdLst/>
              <a:ahLst/>
              <a:cxnLst/>
              <a:rect l="l" t="t" r="r" b="b"/>
              <a:pathLst>
                <a:path w="6469" h="5598">
                  <a:moveTo>
                    <a:pt x="4773" y="1"/>
                  </a:moveTo>
                  <a:cubicBezTo>
                    <a:pt x="4760" y="1"/>
                    <a:pt x="4748" y="1"/>
                    <a:pt x="4735" y="1"/>
                  </a:cubicBezTo>
                  <a:cubicBezTo>
                    <a:pt x="3682" y="41"/>
                    <a:pt x="3088" y="1482"/>
                    <a:pt x="3088" y="1482"/>
                  </a:cubicBezTo>
                  <a:cubicBezTo>
                    <a:pt x="3088" y="1482"/>
                    <a:pt x="2281" y="757"/>
                    <a:pt x="1458" y="757"/>
                  </a:cubicBezTo>
                  <a:cubicBezTo>
                    <a:pt x="1292" y="757"/>
                    <a:pt x="1126" y="786"/>
                    <a:pt x="966" y="856"/>
                  </a:cubicBezTo>
                  <a:cubicBezTo>
                    <a:pt x="380" y="1118"/>
                    <a:pt x="0" y="1727"/>
                    <a:pt x="24" y="2361"/>
                  </a:cubicBezTo>
                  <a:cubicBezTo>
                    <a:pt x="40" y="2939"/>
                    <a:pt x="349" y="3414"/>
                    <a:pt x="776" y="3683"/>
                  </a:cubicBezTo>
                  <a:lnTo>
                    <a:pt x="3713" y="5535"/>
                  </a:lnTo>
                  <a:cubicBezTo>
                    <a:pt x="3781" y="5577"/>
                    <a:pt x="3856" y="5598"/>
                    <a:pt x="3931" y="5598"/>
                  </a:cubicBezTo>
                  <a:cubicBezTo>
                    <a:pt x="4066" y="5598"/>
                    <a:pt x="4199" y="5531"/>
                    <a:pt x="4275" y="5409"/>
                  </a:cubicBezTo>
                  <a:lnTo>
                    <a:pt x="6128" y="2471"/>
                  </a:lnTo>
                  <a:cubicBezTo>
                    <a:pt x="6397" y="2044"/>
                    <a:pt x="6468" y="1482"/>
                    <a:pt x="6231" y="951"/>
                  </a:cubicBezTo>
                  <a:cubicBezTo>
                    <a:pt x="5983" y="377"/>
                    <a:pt x="5400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950;p45"/>
            <p:cNvSpPr/>
            <p:nvPr/>
          </p:nvSpPr>
          <p:spPr>
            <a:xfrm>
              <a:off x="5248440" y="1326600"/>
              <a:ext cx="398520" cy="472680"/>
            </a:xfrm>
            <a:custGeom>
              <a:avLst/>
              <a:gdLst/>
              <a:ahLst/>
              <a:cxnLst/>
              <a:rect l="l" t="t" r="r" b="b"/>
              <a:pathLst>
                <a:path w="6454" h="7651">
                  <a:moveTo>
                    <a:pt x="3202" y="1939"/>
                  </a:moveTo>
                  <a:cubicBezTo>
                    <a:pt x="3573" y="1939"/>
                    <a:pt x="3915" y="2170"/>
                    <a:pt x="4046" y="2538"/>
                  </a:cubicBezTo>
                  <a:cubicBezTo>
                    <a:pt x="4213" y="3013"/>
                    <a:pt x="3959" y="3519"/>
                    <a:pt x="3492" y="3686"/>
                  </a:cubicBezTo>
                  <a:cubicBezTo>
                    <a:pt x="3395" y="3720"/>
                    <a:pt x="3295" y="3737"/>
                    <a:pt x="3197" y="3737"/>
                  </a:cubicBezTo>
                  <a:cubicBezTo>
                    <a:pt x="2826" y="3737"/>
                    <a:pt x="2477" y="3501"/>
                    <a:pt x="2352" y="3131"/>
                  </a:cubicBezTo>
                  <a:cubicBezTo>
                    <a:pt x="2186" y="2664"/>
                    <a:pt x="2431" y="2150"/>
                    <a:pt x="2898" y="1991"/>
                  </a:cubicBezTo>
                  <a:cubicBezTo>
                    <a:pt x="2999" y="1956"/>
                    <a:pt x="3102" y="1939"/>
                    <a:pt x="3202" y="1939"/>
                  </a:cubicBezTo>
                  <a:close/>
                  <a:moveTo>
                    <a:pt x="3202" y="1"/>
                  </a:moveTo>
                  <a:cubicBezTo>
                    <a:pt x="2891" y="1"/>
                    <a:pt x="2575" y="53"/>
                    <a:pt x="2265" y="163"/>
                  </a:cubicBezTo>
                  <a:cubicBezTo>
                    <a:pt x="785" y="677"/>
                    <a:pt x="1" y="2292"/>
                    <a:pt x="523" y="3773"/>
                  </a:cubicBezTo>
                  <a:cubicBezTo>
                    <a:pt x="555" y="3876"/>
                    <a:pt x="595" y="3971"/>
                    <a:pt x="642" y="4066"/>
                  </a:cubicBezTo>
                  <a:cubicBezTo>
                    <a:pt x="1383" y="5722"/>
                    <a:pt x="3508" y="7650"/>
                    <a:pt x="4616" y="7650"/>
                  </a:cubicBezTo>
                  <a:cubicBezTo>
                    <a:pt x="4705" y="7650"/>
                    <a:pt x="4787" y="7638"/>
                    <a:pt x="4862" y="7612"/>
                  </a:cubicBezTo>
                  <a:cubicBezTo>
                    <a:pt x="5867" y="7256"/>
                    <a:pt x="6453" y="4105"/>
                    <a:pt x="5962" y="2205"/>
                  </a:cubicBezTo>
                  <a:cubicBezTo>
                    <a:pt x="5938" y="2102"/>
                    <a:pt x="5915" y="2007"/>
                    <a:pt x="5875" y="1904"/>
                  </a:cubicBezTo>
                  <a:cubicBezTo>
                    <a:pt x="5469" y="735"/>
                    <a:pt x="4371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3" name="Google Shape;517;p29"/>
          <p:cNvSpPr/>
          <p:nvPr/>
        </p:nvSpPr>
        <p:spPr>
          <a:xfrm>
            <a:off x="626040" y="3386880"/>
            <a:ext cx="38422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Erstellung von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BLI‘s</a:t>
            </a:r>
            <a:r>
              <a:rPr lang="de-DE" sz="1400" spc="-1" dirty="0">
                <a:solidFill>
                  <a:srgbClr val="191919"/>
                </a:solidFill>
                <a:latin typeface="Baloo 2"/>
                <a:ea typeface="Baloo 2"/>
              </a:rPr>
              <a:t> im 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gruppeneigenen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Trello</a:t>
            </a:r>
            <a:endParaRPr lang="de-DE" sz="1400" spc="-1" dirty="0">
              <a:solidFill>
                <a:srgbClr val="191919"/>
              </a:solidFill>
              <a:latin typeface="Baloo 2"/>
              <a:ea typeface="Baloo 2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Einigung auf einige Guidelines / Conventions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220</Words>
  <Application>Microsoft Macintosh PowerPoint</Application>
  <PresentationFormat>On-screen Show 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Baloo 2</vt:lpstr>
      <vt:lpstr>Poppins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BREꞱA</dc:title>
  <dc:subject/>
  <dc:creator>Aleks Georgiev</dc:creator>
  <dc:description/>
  <cp:lastModifiedBy>Niebisch, Nico</cp:lastModifiedBy>
  <cp:revision>8</cp:revision>
  <dcterms:modified xsi:type="dcterms:W3CDTF">2023-12-02T17:22:55Z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Bildschirmpräsentation (16:9)</vt:lpwstr>
  </property>
  <property fmtid="{D5CDD505-2E9C-101B-9397-08002B2CF9AE}" pid="4" name="Slides">
    <vt:i4>11</vt:i4>
  </property>
</Properties>
</file>