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4"/>
  </p:notesMasterIdLst>
  <p:handoutMasterIdLst>
    <p:handoutMasterId r:id="rId15"/>
  </p:handoutMasterIdLst>
  <p:sldIdLst>
    <p:sldId id="402" r:id="rId9"/>
    <p:sldId id="408" r:id="rId10"/>
    <p:sldId id="409" r:id="rId11"/>
    <p:sldId id="410" r:id="rId12"/>
    <p:sldId id="411" r:id="rId13"/>
  </p:sldIdLst>
  <p:sldSz cx="12195175" cy="6858000"/>
  <p:notesSz cx="6858000" cy="9144000"/>
  <p:embeddedFontLst>
    <p:embeddedFont>
      <p:font typeface="72 Brand" panose="020B0504030603020204" pitchFamily="34" charset="0"/>
      <p:regular r:id="rId16"/>
      <p:bold r:id="rId17"/>
      <p:italic r:id="rId18"/>
      <p:boldItalic r:id="rId19"/>
    </p:embeddedFont>
    <p:embeddedFont>
      <p:font typeface="72 Brand Medium" panose="020B0504030603020204" pitchFamily="34" charset="0"/>
      <p:regular r:id="rId20"/>
      <p:italic r:id="rId21"/>
    </p:embeddedFont>
  </p:embeddedFontLst>
  <p:custDataLst>
    <p:tags r:id="rId2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7" autoAdjust="0"/>
    <p:restoredTop sz="96327" autoAdjust="0"/>
  </p:normalViewPr>
  <p:slideViewPr>
    <p:cSldViewPr snapToGrid="0" showGuides="1">
      <p:cViewPr varScale="1">
        <p:scale>
          <a:sx n="113" d="100"/>
          <a:sy n="113" d="100"/>
        </p:scale>
        <p:origin x="792" y="152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936117" cy="93611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font" Target="fonts/font4.fntdata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72 Brand" panose="020B0504030603020204" pitchFamily="34" charset="0"/>
              </a:rPr>
              <a:pPr algn="ctr"/>
              <a:t>‹#›</a:t>
            </a:fld>
            <a:endParaRPr lang="de-DE" sz="1000" dirty="0">
              <a:latin typeface="72 Brand" panose="020B05040306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72 Brand" panose="020B0504030603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72 Brand" panose="020B0504030603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72 Brand" panose="020B0504030603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72 Brand" panose="020B0504030603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6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973679284" name="LogoBlue-Dynamic" descr="{&quot;templafy&quot;:{&quot;id&quot;:&quot;bc0da737-204f-4257-a7c3-92cd3e42e9d9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c99f2379-c871-4fa9-bc6e-6af573547338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1664449637" name="LogoBlue-Dynamic" descr="{&quot;templafy&quot;:{&quot;id&quot;:&quot;7db24692-20a8-4c22-b899-ab97d618f54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072aaeed-7c01-4539-8046-eb6070c68f2a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204992522" name="LogoWhite-Dynamic" descr="{&quot;templafy&quot;:{&quot;id&quot;:&quot;57b2cae2-3766-4ca4-b30e-a5b67ef2ab5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18996d99-4982-4563-8a5d-ca81a9279b2b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57338"/>
            <a:ext cx="11185200" cy="4787900"/>
          </a:xfrm>
        </p:spPr>
        <p:txBody>
          <a:bodyPr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Start typing to add text without a bullet point. To add a bullet point, place the cursor at the start of this line and press tab.</a:t>
            </a:r>
            <a:endParaRPr lang="en-US" noProof="0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257890661" name="LogoWhite-Dynamic" descr="{&quot;templafy&quot;:{&quot;id&quot;:&quot;c04a84c3-6160-4cf8-9e88-89a437539471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19214c23-5493-429e-94bd-3c399d413c7b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88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88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603d8048-0ae6-463a-b432-5465b6fcdf03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>
                <a:latin typeface="+mn-lt"/>
              </a:rPr>
              <a:t>© 2024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1155356250" name="LogoWhite-Dynamic" descr="{&quot;templafy&quot;:{&quot;id&quot;:&quot;400151a9-2a93-4b1d-a6ac-9baa7c200251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75cd8437-8c26-430d-a150-e3979f8aa270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        Click to add image</a:t>
            </a:r>
          </a:p>
        </p:txBody>
      </p:sp>
      <p:sp>
        <p:nvSpPr>
          <p:cNvPr id="4" name="Classification-Dynamic" descr="{&quot;templafy&quot;:{&quot;id&quot;:&quot;88beeb95-7de6-4d74-86fd-c75df0aee42e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  <p:pic>
        <p:nvPicPr>
          <p:cNvPr id="64451963" name="LogoBlack-Dynamic" descr="{&quot;templafy&quot;:{&quot;id&quot;:&quot;0e3a0185-f831-4581-bba3-1f2d68f06ee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pic>
        <p:nvPicPr>
          <p:cNvPr id="434880374" name="LogoBlue-Dynamic" descr="{&quot;templafy&quot;:{&quot;id&quot;:&quot;dd308daa-4bb1-41cf-aeb9-9a9a780cabb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8f06299d-dc83-46c4-bf57-e9b0ea624c9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856171522" name="LogoBlue-Dynamic" descr="{&quot;templafy&quot;:{&quot;id&quot;:&quot;d583a36b-696d-4fb2-89f8-32f6848324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0dc808a-bf54-4deb-9f91-81f8febf4f94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418486753" name="LogoBlack-Dynamic" descr="{&quot;templafy&quot;:{&quot;id&quot;:&quot;8ad553d0-8283-4f93-86a7-37c8a05538e9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4456ddf1-60a3-4423-8e23-95a897a36fc8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1340340433" name="LogoWhite-Dynamic" descr="{&quot;templafy&quot;:{&quot;id&quot;:&quot;943c5fde-a6f9-4871-955c-04add74ad34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c34b6476-586b-4664-bdf4-90ce28e97b4c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bg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 dirty="0">
              <a:latin typeface="72 Brand" panose="020B0504030603020204" pitchFamily="34" charset="0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72 Brand" pitchFamily="34" charset="-128"/>
              <a:cs typeface="72 Brand" pitchFamily="34" charset="-128"/>
            </a:endParaRPr>
          </a:p>
        </p:txBody>
      </p:sp>
      <p:pic>
        <p:nvPicPr>
          <p:cNvPr id="314933719" name="LogoBlack-Dynamic" descr="{&quot;templafy&quot;:{&quot;id&quot;:&quot;02b5d36d-5d3c-4af4-b1a4-3b71a343d22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bc5384f3-7570-459c-852b-52817acf0c5e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Non-Business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8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3.xml"/><Relationship Id="rId63" Type="http://schemas.openxmlformats.org/officeDocument/2006/relationships/tags" Target="../tags/tag34.xml"/><Relationship Id="rId84" Type="http://schemas.openxmlformats.org/officeDocument/2006/relationships/tags" Target="../tags/tag55.xml"/><Relationship Id="rId138" Type="http://schemas.openxmlformats.org/officeDocument/2006/relationships/tags" Target="../tags/tag109.xml"/><Relationship Id="rId107" Type="http://schemas.openxmlformats.org/officeDocument/2006/relationships/tags" Target="../tags/tag78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3.xml"/><Relationship Id="rId53" Type="http://schemas.openxmlformats.org/officeDocument/2006/relationships/tags" Target="../tags/tag24.xml"/><Relationship Id="rId74" Type="http://schemas.openxmlformats.org/officeDocument/2006/relationships/tags" Target="../tags/tag45.xml"/><Relationship Id="rId128" Type="http://schemas.openxmlformats.org/officeDocument/2006/relationships/tags" Target="../tags/tag99.xml"/><Relationship Id="rId149" Type="http://schemas.openxmlformats.org/officeDocument/2006/relationships/tags" Target="../tags/tag120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6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4.xml"/><Relationship Id="rId48" Type="http://schemas.openxmlformats.org/officeDocument/2006/relationships/tags" Target="../tags/tag19.xml"/><Relationship Id="rId64" Type="http://schemas.openxmlformats.org/officeDocument/2006/relationships/tags" Target="../tags/tag35.xml"/><Relationship Id="rId69" Type="http://schemas.openxmlformats.org/officeDocument/2006/relationships/tags" Target="../tags/tag40.xml"/><Relationship Id="rId113" Type="http://schemas.openxmlformats.org/officeDocument/2006/relationships/tags" Target="../tags/tag84.xml"/><Relationship Id="rId118" Type="http://schemas.openxmlformats.org/officeDocument/2006/relationships/tags" Target="../tags/tag89.xml"/><Relationship Id="rId134" Type="http://schemas.openxmlformats.org/officeDocument/2006/relationships/tags" Target="../tags/tag105.xml"/><Relationship Id="rId139" Type="http://schemas.openxmlformats.org/officeDocument/2006/relationships/tags" Target="../tags/tag110.xml"/><Relationship Id="rId80" Type="http://schemas.openxmlformats.org/officeDocument/2006/relationships/tags" Target="../tags/tag51.xml"/><Relationship Id="rId85" Type="http://schemas.openxmlformats.org/officeDocument/2006/relationships/tags" Target="../tags/tag56.xml"/><Relationship Id="rId150" Type="http://schemas.openxmlformats.org/officeDocument/2006/relationships/tags" Target="../tags/tag121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4.xml"/><Relationship Id="rId38" Type="http://schemas.openxmlformats.org/officeDocument/2006/relationships/tags" Target="../tags/tag9.xml"/><Relationship Id="rId59" Type="http://schemas.openxmlformats.org/officeDocument/2006/relationships/tags" Target="../tags/tag30.xml"/><Relationship Id="rId103" Type="http://schemas.openxmlformats.org/officeDocument/2006/relationships/tags" Target="../tags/tag74.xml"/><Relationship Id="rId108" Type="http://schemas.openxmlformats.org/officeDocument/2006/relationships/tags" Target="../tags/tag79.xml"/><Relationship Id="rId124" Type="http://schemas.openxmlformats.org/officeDocument/2006/relationships/tags" Target="../tags/tag95.xml"/><Relationship Id="rId129" Type="http://schemas.openxmlformats.org/officeDocument/2006/relationships/tags" Target="../tags/tag100.xml"/><Relationship Id="rId54" Type="http://schemas.openxmlformats.org/officeDocument/2006/relationships/tags" Target="../tags/tag25.xml"/><Relationship Id="rId70" Type="http://schemas.openxmlformats.org/officeDocument/2006/relationships/tags" Target="../tags/tag41.xml"/><Relationship Id="rId75" Type="http://schemas.openxmlformats.org/officeDocument/2006/relationships/tags" Target="../tags/tag46.xml"/><Relationship Id="rId91" Type="http://schemas.openxmlformats.org/officeDocument/2006/relationships/tags" Target="../tags/tag62.xml"/><Relationship Id="rId96" Type="http://schemas.openxmlformats.org/officeDocument/2006/relationships/tags" Target="../tags/tag67.xml"/><Relationship Id="rId140" Type="http://schemas.openxmlformats.org/officeDocument/2006/relationships/tags" Target="../tags/tag111.xml"/><Relationship Id="rId145" Type="http://schemas.openxmlformats.org/officeDocument/2006/relationships/tags" Target="../tags/tag1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20.xml"/><Relationship Id="rId114" Type="http://schemas.openxmlformats.org/officeDocument/2006/relationships/tags" Target="../tags/tag85.xml"/><Relationship Id="rId119" Type="http://schemas.openxmlformats.org/officeDocument/2006/relationships/tags" Target="../tags/tag90.xml"/><Relationship Id="rId44" Type="http://schemas.openxmlformats.org/officeDocument/2006/relationships/tags" Target="../tags/tag15.xml"/><Relationship Id="rId60" Type="http://schemas.openxmlformats.org/officeDocument/2006/relationships/tags" Target="../tags/tag31.xml"/><Relationship Id="rId65" Type="http://schemas.openxmlformats.org/officeDocument/2006/relationships/tags" Target="../tags/tag36.xml"/><Relationship Id="rId81" Type="http://schemas.openxmlformats.org/officeDocument/2006/relationships/tags" Target="../tags/tag52.xml"/><Relationship Id="rId86" Type="http://schemas.openxmlformats.org/officeDocument/2006/relationships/tags" Target="../tags/tag57.xml"/><Relationship Id="rId130" Type="http://schemas.openxmlformats.org/officeDocument/2006/relationships/tags" Target="../tags/tag101.xml"/><Relationship Id="rId135" Type="http://schemas.openxmlformats.org/officeDocument/2006/relationships/tags" Target="../tags/tag106.xml"/><Relationship Id="rId151" Type="http://schemas.openxmlformats.org/officeDocument/2006/relationships/tags" Target="../tags/tag122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0.xml"/><Relationship Id="rId109" Type="http://schemas.openxmlformats.org/officeDocument/2006/relationships/tags" Target="../tags/tag80.xml"/><Relationship Id="rId34" Type="http://schemas.openxmlformats.org/officeDocument/2006/relationships/tags" Target="../tags/tag5.xml"/><Relationship Id="rId50" Type="http://schemas.openxmlformats.org/officeDocument/2006/relationships/tags" Target="../tags/tag21.xml"/><Relationship Id="rId55" Type="http://schemas.openxmlformats.org/officeDocument/2006/relationships/tags" Target="../tags/tag26.xml"/><Relationship Id="rId76" Type="http://schemas.openxmlformats.org/officeDocument/2006/relationships/tags" Target="../tags/tag47.xml"/><Relationship Id="rId97" Type="http://schemas.openxmlformats.org/officeDocument/2006/relationships/tags" Target="../tags/tag68.xml"/><Relationship Id="rId104" Type="http://schemas.openxmlformats.org/officeDocument/2006/relationships/tags" Target="../tags/tag75.xml"/><Relationship Id="rId120" Type="http://schemas.openxmlformats.org/officeDocument/2006/relationships/tags" Target="../tags/tag91.xml"/><Relationship Id="rId125" Type="http://schemas.openxmlformats.org/officeDocument/2006/relationships/tags" Target="../tags/tag96.xml"/><Relationship Id="rId141" Type="http://schemas.openxmlformats.org/officeDocument/2006/relationships/tags" Target="../tags/tag112.xml"/><Relationship Id="rId146" Type="http://schemas.openxmlformats.org/officeDocument/2006/relationships/tags" Target="../tags/tag117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2.xml"/><Relationship Id="rId92" Type="http://schemas.openxmlformats.org/officeDocument/2006/relationships/tags" Target="../tags/tag6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1.xml"/><Relationship Id="rId45" Type="http://schemas.openxmlformats.org/officeDocument/2006/relationships/tags" Target="../tags/tag16.xml"/><Relationship Id="rId66" Type="http://schemas.openxmlformats.org/officeDocument/2006/relationships/tags" Target="../tags/tag37.xml"/><Relationship Id="rId87" Type="http://schemas.openxmlformats.org/officeDocument/2006/relationships/tags" Target="../tags/tag58.xml"/><Relationship Id="rId110" Type="http://schemas.openxmlformats.org/officeDocument/2006/relationships/tags" Target="../tags/tag81.xml"/><Relationship Id="rId115" Type="http://schemas.openxmlformats.org/officeDocument/2006/relationships/tags" Target="../tags/tag86.xml"/><Relationship Id="rId131" Type="http://schemas.openxmlformats.org/officeDocument/2006/relationships/tags" Target="../tags/tag102.xml"/><Relationship Id="rId136" Type="http://schemas.openxmlformats.org/officeDocument/2006/relationships/tags" Target="../tags/tag107.xml"/><Relationship Id="rId61" Type="http://schemas.openxmlformats.org/officeDocument/2006/relationships/tags" Target="../tags/tag32.xml"/><Relationship Id="rId82" Type="http://schemas.openxmlformats.org/officeDocument/2006/relationships/tags" Target="../tags/tag53.xml"/><Relationship Id="rId152" Type="http://schemas.openxmlformats.org/officeDocument/2006/relationships/tags" Target="../tags/tag12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56" Type="http://schemas.openxmlformats.org/officeDocument/2006/relationships/tags" Target="../tags/tag27.xml"/><Relationship Id="rId77" Type="http://schemas.openxmlformats.org/officeDocument/2006/relationships/tags" Target="../tags/tag48.xml"/><Relationship Id="rId100" Type="http://schemas.openxmlformats.org/officeDocument/2006/relationships/tags" Target="../tags/tag71.xml"/><Relationship Id="rId105" Type="http://schemas.openxmlformats.org/officeDocument/2006/relationships/tags" Target="../tags/tag76.xml"/><Relationship Id="rId126" Type="http://schemas.openxmlformats.org/officeDocument/2006/relationships/tags" Target="../tags/tag97.xml"/><Relationship Id="rId147" Type="http://schemas.openxmlformats.org/officeDocument/2006/relationships/tags" Target="../tags/tag1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2.xml"/><Relationship Id="rId72" Type="http://schemas.openxmlformats.org/officeDocument/2006/relationships/tags" Target="../tags/tag43.xml"/><Relationship Id="rId93" Type="http://schemas.openxmlformats.org/officeDocument/2006/relationships/tags" Target="../tags/tag64.xml"/><Relationship Id="rId98" Type="http://schemas.openxmlformats.org/officeDocument/2006/relationships/tags" Target="../tags/tag69.xml"/><Relationship Id="rId121" Type="http://schemas.openxmlformats.org/officeDocument/2006/relationships/tags" Target="../tags/tag92.xml"/><Relationship Id="rId142" Type="http://schemas.openxmlformats.org/officeDocument/2006/relationships/tags" Target="../tags/tag11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7.xml"/><Relationship Id="rId67" Type="http://schemas.openxmlformats.org/officeDocument/2006/relationships/tags" Target="../tags/tag38.xml"/><Relationship Id="rId116" Type="http://schemas.openxmlformats.org/officeDocument/2006/relationships/tags" Target="../tags/tag87.xml"/><Relationship Id="rId137" Type="http://schemas.openxmlformats.org/officeDocument/2006/relationships/tags" Target="../tags/tag108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2.xml"/><Relationship Id="rId62" Type="http://schemas.openxmlformats.org/officeDocument/2006/relationships/tags" Target="../tags/tag33.xml"/><Relationship Id="rId83" Type="http://schemas.openxmlformats.org/officeDocument/2006/relationships/tags" Target="../tags/tag54.xml"/><Relationship Id="rId88" Type="http://schemas.openxmlformats.org/officeDocument/2006/relationships/tags" Target="../tags/tag59.xml"/><Relationship Id="rId111" Type="http://schemas.openxmlformats.org/officeDocument/2006/relationships/tags" Target="../tags/tag82.xml"/><Relationship Id="rId132" Type="http://schemas.openxmlformats.org/officeDocument/2006/relationships/tags" Target="../tags/tag103.xml"/><Relationship Id="rId153" Type="http://schemas.openxmlformats.org/officeDocument/2006/relationships/tags" Target="../tags/tag124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7.xml"/><Relationship Id="rId57" Type="http://schemas.openxmlformats.org/officeDocument/2006/relationships/tags" Target="../tags/tag28.xml"/><Relationship Id="rId106" Type="http://schemas.openxmlformats.org/officeDocument/2006/relationships/tags" Target="../tags/tag77.xml"/><Relationship Id="rId127" Type="http://schemas.openxmlformats.org/officeDocument/2006/relationships/tags" Target="../tags/tag98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2.xml"/><Relationship Id="rId52" Type="http://schemas.openxmlformats.org/officeDocument/2006/relationships/tags" Target="../tags/tag23.xml"/><Relationship Id="rId73" Type="http://schemas.openxmlformats.org/officeDocument/2006/relationships/tags" Target="../tags/tag44.xml"/><Relationship Id="rId78" Type="http://schemas.openxmlformats.org/officeDocument/2006/relationships/tags" Target="../tags/tag49.xml"/><Relationship Id="rId94" Type="http://schemas.openxmlformats.org/officeDocument/2006/relationships/tags" Target="../tags/tag65.xml"/><Relationship Id="rId99" Type="http://schemas.openxmlformats.org/officeDocument/2006/relationships/tags" Target="../tags/tag70.xml"/><Relationship Id="rId101" Type="http://schemas.openxmlformats.org/officeDocument/2006/relationships/tags" Target="../tags/tag72.xml"/><Relationship Id="rId122" Type="http://schemas.openxmlformats.org/officeDocument/2006/relationships/tags" Target="../tags/tag93.xml"/><Relationship Id="rId143" Type="http://schemas.openxmlformats.org/officeDocument/2006/relationships/tags" Target="../tags/tag114.xml"/><Relationship Id="rId148" Type="http://schemas.openxmlformats.org/officeDocument/2006/relationships/tags" Target="../tags/tag1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8.xml"/><Relationship Id="rId68" Type="http://schemas.openxmlformats.org/officeDocument/2006/relationships/tags" Target="../tags/tag39.xml"/><Relationship Id="rId89" Type="http://schemas.openxmlformats.org/officeDocument/2006/relationships/tags" Target="../tags/tag60.xml"/><Relationship Id="rId112" Type="http://schemas.openxmlformats.org/officeDocument/2006/relationships/tags" Target="../tags/tag83.xml"/><Relationship Id="rId133" Type="http://schemas.openxmlformats.org/officeDocument/2006/relationships/tags" Target="../tags/tag10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8.xml"/><Relationship Id="rId58" Type="http://schemas.openxmlformats.org/officeDocument/2006/relationships/tags" Target="../tags/tag29.xml"/><Relationship Id="rId79" Type="http://schemas.openxmlformats.org/officeDocument/2006/relationships/tags" Target="../tags/tag50.xml"/><Relationship Id="rId102" Type="http://schemas.openxmlformats.org/officeDocument/2006/relationships/tags" Target="../tags/tag73.xml"/><Relationship Id="rId123" Type="http://schemas.openxmlformats.org/officeDocument/2006/relationships/tags" Target="../tags/tag94.xml"/><Relationship Id="rId144" Type="http://schemas.openxmlformats.org/officeDocument/2006/relationships/tags" Target="../tags/tag115.xml"/><Relationship Id="rId90" Type="http://schemas.openxmlformats.org/officeDocument/2006/relationships/tags" Target="../tags/tag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72 Brand" pitchFamily="34" charset="-128"/>
              <a:cs typeface="72 Brand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98725d86-a949-40a6-baed-f84c3714d3ff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72 Brand" panose="020B0504030603020204" pitchFamily="34" charset="0"/>
              </a:rPr>
              <a:t>Non-Business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Start typing to add text without a bullet point. To add a bullet point, place the cursor at the start of this line and press tab.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solidFill>
                  <a:schemeClr val="tx1"/>
                </a:solidFill>
                <a:latin typeface="72 Brand" panose="020B0504030603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 dirty="0">
                <a:latin typeface="72 Brand" panose="020B0504030603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(r) Footnote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  <a:ea typeface="72 Brand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 Brand" panose="020B0504030603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72 Brand" panose="020B0504030603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72 Brand" panose="020B0504030603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72 Brand" panose="020B0504030603020204" pitchFamily="34" charset="0"/>
                <a:ea typeface="72 Brand" pitchFamily="34" charset="-128"/>
                <a:cs typeface="72 Brand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80" r:id="rId2"/>
    <p:sldLayoutId id="2147483787" r:id="rId3"/>
    <p:sldLayoutId id="214748377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41" r:id="rId12"/>
    <p:sldLayoutId id="2147483765" r:id="rId13"/>
    <p:sldLayoutId id="2147483767" r:id="rId14"/>
    <p:sldLayoutId id="2147483786" r:id="rId15"/>
    <p:sldLayoutId id="2147483743" r:id="rId16"/>
    <p:sldLayoutId id="2147483774" r:id="rId17"/>
    <p:sldLayoutId id="2147483745" r:id="rId18"/>
    <p:sldLayoutId id="2147483760" r:id="rId19"/>
    <p:sldLayoutId id="2147483768" r:id="rId20"/>
    <p:sldLayoutId id="2147483769" r:id="rId21"/>
    <p:sldLayoutId id="2147483770" r:id="rId22"/>
    <p:sldLayoutId id="2147483744" r:id="rId23"/>
    <p:sldLayoutId id="2147483757" r:id="rId24"/>
    <p:sldLayoutId id="2147483771" r:id="rId25"/>
    <p:sldLayoutId id="2147483763" r:id="rId26"/>
    <p:sldLayoutId id="2147483751" r:id="rId27"/>
    <p:sldLayoutId id="2147483756" r:id="rId28"/>
    <p:sldLayoutId id="2147483740" r:id="rId2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72 Brand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34752C8-1E80-B141-5BC9-264FD3E5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Zwischenpräsentation</a:t>
            </a:r>
            <a:r>
              <a:rPr lang="en-US" dirty="0"/>
              <a:t> - </a:t>
            </a:r>
            <a:r>
              <a:rPr lang="en-US" dirty="0" err="1"/>
              <a:t>Breta</a:t>
            </a:r>
            <a:endParaRPr lang="en-US" dirty="0"/>
          </a:p>
        </p:txBody>
      </p:sp>
      <p:sp>
        <p:nvSpPr>
          <p:cNvPr id="2" name="Spaker name - Dynamic" descr="{&quot;templafy&quot;:{&quot;id&quot;:&quot;48c6b9ef-f8e6-4ee5-bbdb-75dad4891a6a&quot;}}">
            <a:extLst>
              <a:ext uri="{FF2B5EF4-FFF2-40B4-BE49-F238E27FC236}">
                <a16:creationId xmlns:a16="http://schemas.microsoft.com/office/drawing/2014/main" id="{E0BFCFDD-1D42-358F-BC70-8570C4C662EF}"/>
              </a:ext>
            </a:extLst>
          </p:cNvPr>
          <p:cNvSpPr txBox="1">
            <a:spLocks/>
          </p:cNvSpPr>
          <p:nvPr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72 Brand" panose="020B0504030603020204" pitchFamily="34" charset="0"/>
                <a:cs typeface="72" panose="020B0503030000000003" pitchFamily="34" charset="0"/>
              </a:rPr>
              <a:t>Nico Niebisch, SAP</a:t>
            </a:r>
          </a:p>
        </p:txBody>
      </p:sp>
      <p:sp>
        <p:nvSpPr>
          <p:cNvPr id="3" name="Date - Dynamic" descr="{&quot;templafy&quot;:{&quot;id&quot;:&quot;da6e3eae-4b12-4007-9184-f0ef37a9eeef&quot;}}">
            <a:extLst>
              <a:ext uri="{FF2B5EF4-FFF2-40B4-BE49-F238E27FC236}">
                <a16:creationId xmlns:a16="http://schemas.microsoft.com/office/drawing/2014/main" id="{9E1171E2-38D8-8239-71E9-69DC21FF73B2}"/>
              </a:ext>
            </a:extLst>
          </p:cNvPr>
          <p:cNvSpPr txBox="1">
            <a:spLocks/>
          </p:cNvSpPr>
          <p:nvPr/>
        </p:nvSpPr>
        <p:spPr>
          <a:xfrm>
            <a:off x="288000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400" dirty="0">
                <a:latin typeface="72 Brand" panose="020B0504030603020204" pitchFamily="34" charset="0"/>
                <a:cs typeface="72" panose="020B0503030000000003" pitchFamily="34" charset="0"/>
              </a:rPr>
              <a:t>February 02, 2024</a:t>
            </a:r>
          </a:p>
        </p:txBody>
      </p:sp>
      <p:sp>
        <p:nvSpPr>
          <p:cNvPr id="8" name="Partner Logo Placeholder">
            <a:extLst>
              <a:ext uri="{FF2B5EF4-FFF2-40B4-BE49-F238E27FC236}">
                <a16:creationId xmlns:a16="http://schemas.microsoft.com/office/drawing/2014/main" id="{80DF230B-0E63-B973-49FD-136265D25CED}"/>
              </a:ext>
            </a:extLst>
          </p:cNvPr>
          <p:cNvSpPr txBox="1">
            <a:spLocks/>
          </p:cNvSpPr>
          <p:nvPr/>
        </p:nvSpPr>
        <p:spPr>
          <a:xfrm>
            <a:off x="282574" y="6161088"/>
            <a:ext cx="1194533" cy="417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>
            <a:noAutofit/>
          </a:bodyPr>
          <a:lstStyle>
            <a:lvl1pPr marL="0" indent="0" algn="ctr" defTabSz="1088558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Tx/>
              <a:buNone/>
              <a:defRPr sz="900" b="0" i="0" kern="1200">
                <a:solidFill>
                  <a:schemeClr val="tx1"/>
                </a:solidFill>
                <a:latin typeface="72" panose="020B0503030000000003" pitchFamily="34" charset="0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72" panose="020B0503030000000003" pitchFamily="34" charset="0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b="0" i="0" kern="1200" noProof="0" dirty="0" smtClean="0">
                <a:solidFill>
                  <a:schemeClr val="tx1"/>
                </a:solidFill>
                <a:latin typeface="72" panose="020B0503030000000003" pitchFamily="34" charset="0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b="0" i="0" kern="1200">
                <a:solidFill>
                  <a:schemeClr val="tx1"/>
                </a:solidFill>
                <a:latin typeface="72" panose="020B0503030000000003" pitchFamily="34" charset="0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b="0" i="0" kern="1200" baseline="0">
                <a:solidFill>
                  <a:schemeClr val="tx1"/>
                </a:solidFill>
                <a:latin typeface="72" panose="020B0503030000000003" pitchFamily="34" charset="0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Add partner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logo and alt text</a:t>
            </a:r>
          </a:p>
        </p:txBody>
      </p:sp>
      <p:pic>
        <p:nvPicPr>
          <p:cNvPr id="11" name="Picture Placeholder 14">
            <a:extLst>
              <a:ext uri="{FF2B5EF4-FFF2-40B4-BE49-F238E27FC236}">
                <a16:creationId xmlns:a16="http://schemas.microsoft.com/office/drawing/2014/main" id="{4075D267-0004-AFEB-E673-8C19D54B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" b="195"/>
          <a:stretch/>
        </p:blipFill>
        <p:spPr bwMode="black"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168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95EAE5-C0C1-11D0-384E-3436E550D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Fehler reduzieren für eine effektive Anwendung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Nutzungszeiten reduzieren für effiziente Anwendung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Plan:</a:t>
            </a:r>
          </a:p>
          <a:p>
            <a:pPr marL="522864" lvl="1" indent="-342900"/>
            <a:r>
              <a:rPr lang="en-DE" dirty="0"/>
              <a:t>Ein Meeting mit Außenstehenden ohne Eye-Tracking</a:t>
            </a:r>
          </a:p>
          <a:p>
            <a:pPr marL="701675" lvl="2" indent="-342900"/>
            <a:r>
              <a:rPr lang="en-GB" dirty="0"/>
              <a:t>A</a:t>
            </a:r>
            <a:r>
              <a:rPr lang="en-DE" dirty="0"/>
              <a:t>nschließende überarbeitung mithilfe des Feedbacks</a:t>
            </a:r>
          </a:p>
          <a:p>
            <a:pPr marL="522864" lvl="1" indent="-342900"/>
            <a:r>
              <a:rPr lang="en-DE" dirty="0"/>
              <a:t>Ein Meeting mit Außenstehenden mit Eye-Tracking</a:t>
            </a:r>
          </a:p>
          <a:p>
            <a:pPr marL="701675" lvl="2" indent="-342900"/>
            <a:r>
              <a:rPr lang="en-GB" dirty="0"/>
              <a:t>E</a:t>
            </a:r>
            <a:r>
              <a:rPr lang="en-DE" dirty="0"/>
              <a:t>ntsprechende Schulung absolvieren (Justin, Nico)</a:t>
            </a:r>
          </a:p>
          <a:p>
            <a:pPr marL="701675" lvl="2" indent="-342900"/>
            <a:r>
              <a:rPr lang="en-DE" dirty="0"/>
              <a:t>Anschließende Überarbeitung mithilfe des Feedbacks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CA0D28-7007-A602-A626-C622A11A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Qualitätsmerkmal Benutzbarkeit</a:t>
            </a:r>
          </a:p>
        </p:txBody>
      </p:sp>
    </p:spTree>
    <p:extLst>
      <p:ext uri="{BB962C8B-B14F-4D97-AF65-F5344CB8AC3E}">
        <p14:creationId xmlns:p14="http://schemas.microsoft.com/office/powerpoint/2010/main" val="188026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00E37-D7CC-81BD-1E9C-58E7F5132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Code sauber halten mithilfe von Code Conventions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C5CE70-9216-CF81-F1BC-1AAB54D3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Qualitätsmerkmal - Wartbarkeit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4ABA0-D43D-71EA-1880-C0C00D7E4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5" y="2127812"/>
            <a:ext cx="5603066" cy="42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E6ECD-B1AF-CACB-34B3-2FEF6DD6A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CI-Pipeline als Status-Check in Kombination mit SonarCloud und Pull Requests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5B4AC-57F4-CB14-54AF-F1A20D2B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Qualitätsmerkmal - Wartbarkeit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CA381-79DE-7039-9D1C-956E45BE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38" y="3421793"/>
            <a:ext cx="7772400" cy="1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671EC0-916B-C8EB-1A34-851A465D5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ipeline baut APK auf Expo Cloud</a:t>
            </a:r>
            <a:br>
              <a:rPr lang="en-DE" dirty="0"/>
            </a:br>
            <a:r>
              <a:rPr lang="en-DE" dirty="0"/>
              <a:t>und stellt sie dort zur Verfügung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F41374-A1FA-4F1B-41D2-77EFE465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Build Process – CD-Pipeline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93986-F5EC-F36F-8CCC-583809BB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05" y="1566100"/>
            <a:ext cx="590727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4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72 Brand" pitchFamily="34" charset="-128"/>
            <a:cs typeface="72 Brand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72 Brand" pitchFamily="34" charset="-128"/>
            <a:cs typeface="72 Brand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3.xml><?xml version="1.0" encoding="utf-8"?>
<TemplafyTemplateConfiguration><![CDATA[{"elementsMetadata":[{"type":"shape","id":"98725d86-a949-40a6-baed-f84c3714d3ff","elementConfiguration":{"binding":"{{ DataSources.Classification[Form.Classification.Name].Display}}","type":"text","disableUpdates":false}},{"type":"shape","id":"7db24692-20a8-4c22-b899-ab97d618f54e","elementConfiguration":{"inheritDimensions":"{{InheritDimensions.InheritNone}}","width":"","height":"1 cm","image":"{{Form.SAPLogo.SubbrandBlue}}","visibility":"","type":"image","disableUpdates":false}},{"type":"shape","id":"072aaeed-7c01-4539-8046-eb6070c68f2a","elementConfiguration":{"binding":"{{Form.Classification.Display}}","visibility":"","type":"text","disableUpdates":false}},{"type":"shape","id":"88beeb95-7de6-4d74-86fd-c75df0aee42e","elementConfiguration":{"binding":"{{Form.Classification.Display}}","visibility":"","type":"text","disableUpdates":false}},{"type":"shape","id":"0e3a0185-f831-4581-bba3-1f2d68f06eef","elementConfiguration":{"inheritDimensions":"{{InheritDimensions.InheritNone}}","width":"","height":"1 cm","image":"{{Form.SAPLogo.SubbrandBlack}}","visibility":"","type":"image","disableUpdates":false}},{"type":"shape","id":"57b2cae2-3766-4ca4-b30e-a5b67ef2ab52","elementConfiguration":{"inheritDimensions":"{{InheritDimensions.InheritNone}}","width":"","height":"1 cm","image":"{{Form.SAPLogo.SubbrandWhite}}","visibility":"","type":"image","disableUpdates":false}},{"type":"shape","id":"18996d99-4982-4563-8a5d-ca81a9279b2b","elementConfiguration":{"binding":"{{Form.Classification.Display}}","visibility":"","type":"text","disableUpdates":false}},{"type":"shape","id":"bc0da737-204f-4257-a7c3-92cd3e42e9d9","elementConfiguration":{"inheritDimensions":"{{InheritDimensions.InheritNone}}","width":"","height":"1 cm","image":"{{Form.SAPLogo.SubbrandBlue}}","visibility":"","type":"image","disableUpdates":false}},{"type":"shape","id":"c99f2379-c871-4fa9-bc6e-6af573547338","elementConfiguration":{"binding":"{{Form.Classification.Display}}","visibility":"","type":"text","disableUpdates":false}},{"type":"shape","id":"dd308daa-4bb1-41cf-aeb9-9a9a780cabb3","elementConfiguration":{"inheritDimensions":"{{InheritDimensions.InheritNone}}","width":"","height":"1 cm","image":"{{Form.SAPLogo.SubbrandBlue}}","visibility":"","type":"image","disableUpdates":false}},{"type":"shape","id":"8f06299d-dc83-46c4-bf57-e9b0ea624c90","elementConfiguration":{"binding":"{{Form.Classification.Display}}","visibility":"","type":"text","disableUpdates":false}},{"type":"shape","id":"d583a36b-696d-4fb2-89f8-32f6848324fb","elementConfiguration":{"inheritDimensions":"{{InheritDimensions.InheritNone}}","width":"","height":"1 cm","image":"{{Form.SAPLogo.SubbrandBlue}}","visibility":"","type":"image","disableUpdates":false}},{"type":"shape","id":"50dc808a-bf54-4deb-9f91-81f8febf4f94","elementConfiguration":{"binding":"{{Form.Classification.Display}}","visibility":"","type":"text","disableUpdates":false}},{"type":"shape","id":"85481e22-8a75-491d-8a65-89fb2794fe77","elementConfiguration":{"inheritDimensions":"{{InheritDimensions.InheritNone}}","width":"","height":"1 cm","image":"{{Form.SAPLogo.SubbrandWhite}}","visibility":"","type":"image","disableUpdates":false}},{"type":"shape","id":"5591cb5d-1527-45db-bdb8-38770d50f801","elementConfiguration":{"binding":"{{Form.Classification.Display}}","visibility":"","type":"text","disableUpdates":false}},{"type":"shape","id":"603d8048-0ae6-463a-b432-5465b6fcdf03","elementConfiguration":{"binding":"{{DataSources.PPTCopyRight[\"Slide 5 copyright\"].CopyrightMessage}}","visibility":"","type":"text","disableUpdates":false}},{"type":"shape","id":"8ad553d0-8283-4f93-86a7-37c8a05538e9","elementConfiguration":{"inheritDimensions":"{{InheritDimensions.InheritNone}}","width":"","height":"1 cm","image":"{{Form.SAPLogo.SubbrandBlack}}","visibility":"","type":"image","disableUpdates":false}},{"type":"shape","id":"4456ddf1-60a3-4423-8e23-95a897a36fc8","elementConfiguration":{"binding":"{{Form.Classification.Display}}","visibility":"","type":"text","disableUpdates":false}},{"type":"shape","id":"c04a84c3-6160-4cf8-9e88-89a437539471","elementConfiguration":{"inheritDimensions":"{{InheritDimensions.InheritNone}}","width":"","height":"1 cm","image":"{{Form.SAPLogo.SubbrandWhite}}","visibility":"","type":"image","disableUpdates":false}},{"type":"shape","id":"19214c23-5493-429e-94bd-3c399d413c7b","elementConfiguration":{"binding":"{{Form.Classification.Display}}","visibility":"","type":"text","disableUpdates":false}},{"type":"shape","id":"02b5d36d-5d3c-4af4-b1a4-3b71a343d220","elementConfiguration":{"inheritDimensions":"{{InheritDimensions.InheritNone}}","width":"","height":"1 cm","image":"{{Form.SAPLogo.SubbrandBlack}}","visibility":"","type":"image","disableUpdates":false}},{"type":"shape","id":"bc5384f3-7570-459c-852b-52817acf0c5e","elementConfiguration":{"binding":"{{Form.Classification.Display}}","visibility":"","type":"text","disableUpdates":false}},{"type":"shape","id":"400151a9-2a93-4b1d-a6ac-9baa7c200251","elementConfiguration":{"inheritDimensions":"{{InheritDimensions.InheritNone}}","width":"","height":"1 cm","image":"{{Form.SAPLogo.SubbrandWhite}}","visibility":"","type":"image","disableUpdates":false}},{"type":"shape","id":"75cd8437-8c26-430d-a150-e3979f8aa270","elementConfiguration":{"binding":"{{Form.Classification.Display}}","visibility":"","type":"text","disableUpdates":false}},{"type":"shape","id":"943c5fde-a6f9-4871-955c-04add74ad34a","elementConfiguration":{"inheritDimensions":"{{InheritDimensions.InheritNone}}","width":"","height":"1 cm","image":"{{Form.SAPLogo.SubbrandWhite}}","visibility":"","type":"image","disableUpdates":false}},{"type":"shape","id":"c34b6476-586b-4664-bdf4-90ce28e97b4c","elementConfiguration":{"binding":"{{Form.Classification.Display}}","visibility":"","type":"text","disableUpdates":false}},{"type":"shape","id":"2a18f8cc-cff4-400f-86ff-74486630eb8c","elementConfiguration":{"binding":"{{StringJoin(\", \", Form.SpeakerName,\"SAP\")}}","type":"text","disableUpdates":false}},{"type":"shape","id":"bf3612cb-95c8-4da4-b26e-c0c22423d28b","elementConfiguration":{"binding":"{{FormatDateTime(Form.Date,\"MMMM dd, yyyy\",\"en-US\")}}","type":"text","disableUpdates":false}},{"type":"shape","id":"48c6b9ef-f8e6-4ee5-bbdb-75dad4891a6a","elementConfiguration":{"binding":"{{StringJoin(\", \", Form.SpeakerName,\"SAP\")}}","type":"text","disableUpdates":false}},{"type":"shape","id":"da6e3eae-4b12-4007-9184-f0ef37a9eeef","elementConfiguration":{"binding":"{{FormatDateTime(Form.Date,\"MMMM dd, yyyy\",\"en-US\")}}","type":"text","disableUpdates":false}},{"type":"shape","id":"8966f77e-1f76-4ddf-93ab-e250b91cf693","elementConfiguration":{"binding":"{{StringJoin(\", \", Form.SpeakerName,\"SAP\")}}","type":"text","disableUpdates":false}},{"type":"shape","id":"8b36073e-c2bb-490d-8fff-44ef282d89c4","elementConfiguration":{"binding":"{{FormatDateTime(Form.Date,\"MMMM dd, yyyy\",\"en-US\")}}","type":"text","disableUpdates":false}},{"type":"shape","id":"7eafc3cd-addc-424f-9789-79a5add0371c","elementConfiguration":{"binding":"{{StringJoin(\", \", Form.SpeakerName,\"SAP\")}}","type":"text","disableUpdates":false}},{"type":"shape","id":"0cca275e-3732-446c-a004-ff34c9b3be9f","elementConfiguration":{"binding":"{{FormatDateTime(Form.Date,\"MMMM dd, yyyy\",\"en-US\")}}","type":"text","disableUpdates":false}},{"type":"shape","id":"b5fb57c3-2315-4515-89bc-fd78d87c2170","elementConfiguration":{"binding":"{{StringJoin(\", \", Form.SpeakerName,\"SAP\")}}","type":"text","disableUpdates":false}},{"type":"shape","id":"86b39ded-d987-4984-af63-2583c4b42e42","elementConfiguration":{"binding":"{{FormatDateTime(Form.Date,\"MMMM dd, yyyy\",\"en-US\")}}","type":"text","disableUpdates":false}},{"type":"shape","id":"616448b2-6c2a-455e-860c-c6df01a54f6f","elementConfiguration":{"binding":"{{StringJoin(\", \", Form.SpeakerName,\"SAP\")}}","type":"text","disableUpdates":false}},{"type":"shape","id":"54b4d8b2-2399-4d94-b949-112f27f249d5","elementConfiguration":{"binding":"{{FormatDateTime(Form.Date,\"MMMM dd, yyyy\",\"en-US\")}}","type":"text","disableUpdates":false}},{"type":"shape","id":"77b73b50-1358-4203-a4bb-2488436006b9","elementConfiguration":{"binding":"{{Form.SpeakerName}}","type":"text","disableUpdates":false}},{"type":"shape","id":"6384c168-4edb-4c5b-b489-932b24fb69ed","elementConfiguration":{"binding":"{{Form.Email}}","type":"text","disableUpdates":false}}],"transformationConfigurations":[],"templateName":"SAP Template NEW","templateDescription":"","enableDocumentContentUpdater":true,"version":"2.0"}]]></TemplafyTemplate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hBxQjLlSjxeh7OeEFu8zqeWzu+JhJOK0Kk7wAxrfD6w="},{"name":"Date","value":"5X6f0dR/sDc9iAZB08QzQQ=="},{"name":"SpeakerName","value":"RaA/CC6v+ZM38fMHmJOLUg=="},{"name":"Email","value":"wE+s8fdhNCaiXuC1E15vlQ=="}]}]]></TemplafyFormConfiguration>
</file>

<file path=customXml/item6.xml><?xml version="1.0" encoding="utf-8"?>
<TemplafySlideTemplateConfiguration><![CDATA[{"slideVersion":8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Props1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26EAB-FE30-4F4D-A478-DE4759D9A12E}">
  <ds:schemaRefs/>
</ds:datastoreItem>
</file>

<file path=customXml/itemProps3.xml><?xml version="1.0" encoding="utf-8"?>
<ds:datastoreItem xmlns:ds="http://schemas.openxmlformats.org/officeDocument/2006/customXml" ds:itemID="{626BBCBB-1894-4E66-BA48-9E91CE3ACBA0}">
  <ds:schemaRefs/>
</ds:datastoreItem>
</file>

<file path=customXml/itemProps4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CC49FFC8-2FF3-4057-96F0-3BCD1A4F0351}">
  <ds:schemaRefs/>
</ds:datastoreItem>
</file>

<file path=customXml/itemProps6.xml><?xml version="1.0" encoding="utf-8"?>
<ds:datastoreItem xmlns:ds="http://schemas.openxmlformats.org/officeDocument/2006/customXml" ds:itemID="{F444086E-23D4-43AE-9B84-AA7543534A61}">
  <ds:schemaRefs/>
</ds:datastoreItem>
</file>

<file path=customXml/itemProps7.xml><?xml version="1.0" encoding="utf-8"?>
<ds:datastoreItem xmlns:ds="http://schemas.openxmlformats.org/officeDocument/2006/customXml" ds:itemID="{C1422F45-04DB-421D-8796-270006657806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47fc58d8-9f4b-4bc8-b278-c3cb6f298023"/>
    <ds:schemaRef ds:uri="http://schemas.openxmlformats.org/package/2006/metadata/core-properties"/>
    <ds:schemaRef ds:uri="0e00d59e-b0d2-4e67-be34-67e465b0fbe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22109</TotalTime>
  <Words>107</Words>
  <Application>Microsoft Macintosh PowerPoint</Application>
  <PresentationFormat>Custom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Wingdings</vt:lpstr>
      <vt:lpstr>72 Brand</vt:lpstr>
      <vt:lpstr>Courier New</vt:lpstr>
      <vt:lpstr>Symbol</vt:lpstr>
      <vt:lpstr>Arial</vt:lpstr>
      <vt:lpstr>72 Brand Medium</vt:lpstr>
      <vt:lpstr>Wingdings</vt:lpstr>
      <vt:lpstr>SAP Template 2024</vt:lpstr>
      <vt:lpstr>Zwischenpräsentation - Breta</vt:lpstr>
      <vt:lpstr>Qualitätsmerkmal Benutzbarkeit</vt:lpstr>
      <vt:lpstr>Qualitätsmerkmal - Wartbarkeit</vt:lpstr>
      <vt:lpstr>Qualitätsmerkmal - Wartbarkeit</vt:lpstr>
      <vt:lpstr>Build Process – CD-Pipeline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/>
  <cp:keywords>2024/16:9/white</cp:keywords>
  <dc:description/>
  <cp:lastModifiedBy>Niebisch, Nico</cp:lastModifiedBy>
  <cp:revision>16</cp:revision>
  <dcterms:created xsi:type="dcterms:W3CDTF">2024-02-01T19:02:25Z</dcterms:created>
  <dcterms:modified xsi:type="dcterms:W3CDTF">2024-02-02T12:56:48Z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PreviousAdHocReviewCycleID">
    <vt:i4>1357826825</vt:i4>
  </property>
  <property fmtid="{D5CDD505-2E9C-101B-9397-08002B2CF9AE}" pid="6" name="ContentTypeId">
    <vt:lpwstr>0x010100615F0F9DCBF1E94796646FCF98A7C072</vt:lpwstr>
  </property>
  <property fmtid="{D5CDD505-2E9C-101B-9397-08002B2CF9AE}" pid="7" name="TemplafyTimeStamp">
    <vt:lpwstr>2024-02-01T08:31:32</vt:lpwstr>
  </property>
  <property fmtid="{D5CDD505-2E9C-101B-9397-08002B2CF9AE}" pid="8" name="TemplafyTenantId">
    <vt:lpwstr>sap</vt:lpwstr>
  </property>
  <property fmtid="{D5CDD505-2E9C-101B-9397-08002B2CF9AE}" pid="9" name="TemplafyTemplateId">
    <vt:lpwstr>743088030174412800</vt:lpwstr>
  </property>
  <property fmtid="{D5CDD505-2E9C-101B-9397-08002B2CF9AE}" pid="10" name="TemplafyUserProfileId">
    <vt:lpwstr>637719708008607423</vt:lpwstr>
  </property>
  <property fmtid="{D5CDD505-2E9C-101B-9397-08002B2CF9AE}" pid="11" name="TemplafyLanguageCode">
    <vt:lpwstr>de-DE</vt:lpwstr>
  </property>
  <property fmtid="{D5CDD505-2E9C-101B-9397-08002B2CF9AE}" pid="12" name="TemplafyFromBlank">
    <vt:bool>false</vt:bool>
  </property>
</Properties>
</file>