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10"/>
  </p:sldMasterIdLst>
  <p:notesMasterIdLst>
    <p:notesMasterId r:id="rId18"/>
  </p:notesMasterIdLst>
  <p:handoutMasterIdLst>
    <p:handoutMasterId r:id="rId19"/>
  </p:handoutMasterIdLst>
  <p:sldIdLst>
    <p:sldId id="402" r:id="rId11"/>
    <p:sldId id="2061" r:id="rId12"/>
    <p:sldId id="2062" r:id="rId13"/>
    <p:sldId id="2063" r:id="rId14"/>
    <p:sldId id="2064" r:id="rId15"/>
    <p:sldId id="2065" r:id="rId16"/>
    <p:sldId id="449" r:id="rId17"/>
  </p:sldIdLst>
  <p:sldSz cx="12195175" cy="6858000"/>
  <p:notesSz cx="6858000" cy="9144000"/>
  <p:embeddedFontLst>
    <p:embeddedFont>
      <p:font typeface="72 Brand" panose="020B0504030603020204" pitchFamily="34" charset="0"/>
      <p:regular r:id="rId20"/>
      <p:bold r:id="rId21"/>
      <p:italic r:id="rId22"/>
      <p:boldItalic r:id="rId23"/>
    </p:embeddedFont>
    <p:embeddedFont>
      <p:font typeface="72 Brand Medium" panose="020B0604030603020204" pitchFamily="34" charset="0"/>
      <p:regular r:id="rId24"/>
      <p: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7CB29-9E4F-4134-AB87-25F15BBE87C4}" v="39" dt="2023-12-01T09:23:38.753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485" autoAdjust="0"/>
  </p:normalViewPr>
  <p:slideViewPr>
    <p:cSldViewPr snapToGrid="0" showGuides="1">
      <p:cViewPr varScale="1">
        <p:scale>
          <a:sx n="52" d="100"/>
          <a:sy n="52" d="100"/>
        </p:scale>
        <p:origin x="1310" y="43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936117" cy="93611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Master" Target="slideMasters/slideMaster1.xml"/><Relationship Id="rId19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mielarski, Luca" userId="616f3a0e-c71d-49bb-8be1-10e6551e9c19" providerId="ADAL" clId="{92E7CB29-9E4F-4134-AB87-25F15BBE87C4}"/>
    <pc:docChg chg="custSel modSld">
      <pc:chgData name="Chmielarski, Luca" userId="616f3a0e-c71d-49bb-8be1-10e6551e9c19" providerId="ADAL" clId="{92E7CB29-9E4F-4134-AB87-25F15BBE87C4}" dt="2023-12-01T09:28:14.188" v="861" actId="2085"/>
      <pc:docMkLst>
        <pc:docMk/>
      </pc:docMkLst>
      <pc:sldChg chg="delSp modSp mod">
        <pc:chgData name="Chmielarski, Luca" userId="616f3a0e-c71d-49bb-8be1-10e6551e9c19" providerId="ADAL" clId="{92E7CB29-9E4F-4134-AB87-25F15BBE87C4}" dt="2023-12-01T09:15:57.845" v="819" actId="18131"/>
        <pc:sldMkLst>
          <pc:docMk/>
          <pc:sldMk cId="3316874168" sldId="402"/>
        </pc:sldMkLst>
        <pc:spChg chg="mod">
          <ac:chgData name="Chmielarski, Luca" userId="616f3a0e-c71d-49bb-8be1-10e6551e9c19" providerId="ADAL" clId="{92E7CB29-9E4F-4134-AB87-25F15BBE87C4}" dt="2023-12-01T09:13:05.227" v="803" actId="20577"/>
          <ac:spMkLst>
            <pc:docMk/>
            <pc:sldMk cId="3316874168" sldId="402"/>
            <ac:spMk id="3" creationId="{9E1171E2-38D8-8239-71E9-69DC21FF73B2}"/>
          </ac:spMkLst>
        </pc:spChg>
        <pc:spChg chg="del">
          <ac:chgData name="Chmielarski, Luca" userId="616f3a0e-c71d-49bb-8be1-10e6551e9c19" providerId="ADAL" clId="{92E7CB29-9E4F-4134-AB87-25F15BBE87C4}" dt="2023-12-01T07:42:19.400" v="774" actId="478"/>
          <ac:spMkLst>
            <pc:docMk/>
            <pc:sldMk cId="3316874168" sldId="402"/>
            <ac:spMk id="8" creationId="{80DF230B-0E63-B973-49FD-136265D25CED}"/>
          </ac:spMkLst>
        </pc:spChg>
        <pc:spChg chg="mod">
          <ac:chgData name="Chmielarski, Luca" userId="616f3a0e-c71d-49bb-8be1-10e6551e9c19" providerId="ADAL" clId="{92E7CB29-9E4F-4134-AB87-25F15BBE87C4}" dt="2023-12-01T09:12:45.645" v="780" actId="20577"/>
          <ac:spMkLst>
            <pc:docMk/>
            <pc:sldMk cId="3316874168" sldId="402"/>
            <ac:spMk id="14" creationId="{134752C8-1E80-B141-5BC9-264FD3E5257B}"/>
          </ac:spMkLst>
        </pc:spChg>
        <pc:picChg chg="mod modCrop">
          <ac:chgData name="Chmielarski, Luca" userId="616f3a0e-c71d-49bb-8be1-10e6551e9c19" providerId="ADAL" clId="{92E7CB29-9E4F-4134-AB87-25F15BBE87C4}" dt="2023-12-01T09:15:57.845" v="819" actId="18131"/>
          <ac:picMkLst>
            <pc:docMk/>
            <pc:sldMk cId="3316874168" sldId="402"/>
            <ac:picMk id="11" creationId="{4075D267-0004-AFEB-E673-8C19D54B0E41}"/>
          </ac:picMkLst>
        </pc:picChg>
      </pc:sldChg>
      <pc:sldChg chg="addSp delSp modSp mod">
        <pc:chgData name="Chmielarski, Luca" userId="616f3a0e-c71d-49bb-8be1-10e6551e9c19" providerId="ADAL" clId="{92E7CB29-9E4F-4134-AB87-25F15BBE87C4}" dt="2023-12-01T09:28:14.188" v="861" actId="2085"/>
        <pc:sldMkLst>
          <pc:docMk/>
          <pc:sldMk cId="4060872162" sldId="449"/>
        </pc:sldMkLst>
        <pc:spChg chg="add mod">
          <ac:chgData name="Chmielarski, Luca" userId="616f3a0e-c71d-49bb-8be1-10e6551e9c19" providerId="ADAL" clId="{92E7CB29-9E4F-4134-AB87-25F15BBE87C4}" dt="2023-12-01T09:28:14.188" v="861" actId="2085"/>
          <ac:spMkLst>
            <pc:docMk/>
            <pc:sldMk cId="4060872162" sldId="449"/>
            <ac:spMk id="2" creationId="{C9A11397-7618-EB47-A354-365FE76FBF80}"/>
          </ac:spMkLst>
        </pc:spChg>
        <pc:spChg chg="del mod">
          <ac:chgData name="Chmielarski, Luca" userId="616f3a0e-c71d-49bb-8be1-10e6551e9c19" providerId="ADAL" clId="{92E7CB29-9E4F-4134-AB87-25F15BBE87C4}" dt="2023-12-01T09:27:25.771" v="858" actId="478"/>
          <ac:spMkLst>
            <pc:docMk/>
            <pc:sldMk cId="4060872162" sldId="449"/>
            <ac:spMk id="3" creationId="{F02EFDEC-1C58-4504-92E1-D8E4DBCFE8FE}"/>
          </ac:spMkLst>
        </pc:spChg>
        <pc:spChg chg="del">
          <ac:chgData name="Chmielarski, Luca" userId="616f3a0e-c71d-49bb-8be1-10e6551e9c19" providerId="ADAL" clId="{92E7CB29-9E4F-4134-AB87-25F15BBE87C4}" dt="2023-12-01T09:27:21.729" v="856" actId="478"/>
          <ac:spMkLst>
            <pc:docMk/>
            <pc:sldMk cId="4060872162" sldId="449"/>
            <ac:spMk id="4" creationId="{E8CBF4DD-15EB-47C8-94C8-492FB092CB97}"/>
          </ac:spMkLst>
        </pc:spChg>
      </pc:sldChg>
      <pc:sldChg chg="modNotesTx">
        <pc:chgData name="Chmielarski, Luca" userId="616f3a0e-c71d-49bb-8be1-10e6551e9c19" providerId="ADAL" clId="{92E7CB29-9E4F-4134-AB87-25F15BBE87C4}" dt="2023-12-01T07:34:44.235" v="227" actId="20577"/>
        <pc:sldMkLst>
          <pc:docMk/>
          <pc:sldMk cId="3079602506" sldId="2061"/>
        </pc:sldMkLst>
      </pc:sldChg>
      <pc:sldChg chg="modNotesTx">
        <pc:chgData name="Chmielarski, Luca" userId="616f3a0e-c71d-49bb-8be1-10e6551e9c19" providerId="ADAL" clId="{92E7CB29-9E4F-4134-AB87-25F15BBE87C4}" dt="2023-12-01T07:37:20.344" v="273" actId="20577"/>
        <pc:sldMkLst>
          <pc:docMk/>
          <pc:sldMk cId="2250487355" sldId="2062"/>
        </pc:sldMkLst>
      </pc:sldChg>
      <pc:sldChg chg="addSp delSp mod modNotesTx">
        <pc:chgData name="Chmielarski, Luca" userId="616f3a0e-c71d-49bb-8be1-10e6551e9c19" providerId="ADAL" clId="{92E7CB29-9E4F-4134-AB87-25F15BBE87C4}" dt="2023-12-01T07:37:49.010" v="281" actId="20577"/>
        <pc:sldMkLst>
          <pc:docMk/>
          <pc:sldMk cId="439842090" sldId="2063"/>
        </pc:sldMkLst>
        <pc:spChg chg="add del">
          <ac:chgData name="Chmielarski, Luca" userId="616f3a0e-c71d-49bb-8be1-10e6551e9c19" providerId="ADAL" clId="{92E7CB29-9E4F-4134-AB87-25F15BBE87C4}" dt="2023-12-01T07:27:03.620" v="113" actId="478"/>
          <ac:spMkLst>
            <pc:docMk/>
            <pc:sldMk cId="439842090" sldId="2063"/>
            <ac:spMk id="3" creationId="{5C64F1CB-3A96-C856-4735-5CBB109E4EE0}"/>
          </ac:spMkLst>
        </pc:spChg>
      </pc:sldChg>
      <pc:sldChg chg="modSp modNotes modNotesTx">
        <pc:chgData name="Chmielarski, Luca" userId="616f3a0e-c71d-49bb-8be1-10e6551e9c19" providerId="ADAL" clId="{92E7CB29-9E4F-4134-AB87-25F15BBE87C4}" dt="2023-12-01T09:23:38.753" v="855" actId="20577"/>
        <pc:sldMkLst>
          <pc:docMk/>
          <pc:sldMk cId="2134031091" sldId="2064"/>
        </pc:sldMkLst>
        <pc:spChg chg="mod">
          <ac:chgData name="Chmielarski, Luca" userId="616f3a0e-c71d-49bb-8be1-10e6551e9c19" providerId="ADAL" clId="{92E7CB29-9E4F-4134-AB87-25F15BBE87C4}" dt="2023-12-01T09:23:38.753" v="855" actId="20577"/>
          <ac:spMkLst>
            <pc:docMk/>
            <pc:sldMk cId="2134031091" sldId="2064"/>
            <ac:spMk id="2" creationId="{8DAC3075-2D63-EE79-4576-E6B4EB3853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361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euch heute 3 zentrale Risiken mitgebracht, die wir in unserem Backend-Entwicklungsprojekt identifiziert und als wichtig empfunden haben: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1. Kommunikation, 2. Wissen &amp; Fähigkeiten und 3. Zeitmanagement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Diese Risiken wurden sorgfältig ausgewählt, da sie entscheidend für die erfolgreiche Zusammenarbeit zwischen unseren Backend und den Frontend-Teams sind. </a:t>
            </a:r>
          </a:p>
          <a:p>
            <a:endParaRPr lang="de-DE" dirty="0"/>
          </a:p>
          <a:p>
            <a:r>
              <a:rPr lang="de-DE" dirty="0"/>
              <a:t>Wir werden jedes Risiko detailliert erläutern, die Maßnahmen, die wir ergriffen haben, und die potenziellen Konsequenzen, sollten diese Maßnahmen nicht umgesetzt werden. </a:t>
            </a:r>
          </a:p>
          <a:p>
            <a:r>
              <a:rPr lang="de-DE" dirty="0"/>
              <a:t>Zu jedem Risiko werden wir auch passende Beispiele aus unserer Projektarbeit geben.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348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erste Risiko betrifft die Kommunikation. </a:t>
            </a:r>
          </a:p>
          <a:p>
            <a:r>
              <a:rPr lang="de-DE" dirty="0"/>
              <a:t>In einem Projekt, in dem mehrere Backend- und Frontend-Teams involviert sind, kann eine unzureichende Kommunikation zu erheblichen Missverständnissen führen. </a:t>
            </a:r>
          </a:p>
          <a:p>
            <a:endParaRPr lang="de-DE" dirty="0"/>
          </a:p>
          <a:p>
            <a:r>
              <a:rPr lang="de-DE" dirty="0"/>
              <a:t>Ein Beispiel hierfür wäre die Entwicklung einer API-Funktionalität, die nicht den Anforderungen des Frontend-Teams entspricht. </a:t>
            </a:r>
          </a:p>
          <a:p>
            <a:endParaRPr lang="de-DE" dirty="0"/>
          </a:p>
          <a:p>
            <a:r>
              <a:rPr lang="de-DE" dirty="0"/>
              <a:t>Um dies zu vermeiden, nutzen wir strukturierte Kommunikationskanäle und Tools wie </a:t>
            </a:r>
            <a:r>
              <a:rPr lang="de-DE" dirty="0" err="1"/>
              <a:t>Jira</a:t>
            </a:r>
            <a:r>
              <a:rPr lang="de-DE" dirty="0"/>
              <a:t> für eine klare Dokumentation und Aufgabenverwaltung. </a:t>
            </a:r>
          </a:p>
          <a:p>
            <a:r>
              <a:rPr lang="de-DE" dirty="0"/>
              <a:t>Regelmäßige Meetings intern und mit den Frontend-Teams sind ebenfalls wichtig, um sicherzustellen, dass alle Teams synchronisiert sind. </a:t>
            </a:r>
          </a:p>
          <a:p>
            <a:r>
              <a:rPr lang="de-DE" dirty="0"/>
              <a:t>Ohne diese Maßnahmen könnten wir uns in ineffizienten Entwicklungszyklen verlieren, was zu Projektverzögerungen führen würde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87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zweite Risiko bezieht sich auf Wissen und Fähigkeiten. </a:t>
            </a:r>
          </a:p>
          <a:p>
            <a:endParaRPr lang="de-DE" dirty="0"/>
          </a:p>
          <a:p>
            <a:r>
              <a:rPr lang="de-DE" dirty="0"/>
              <a:t>Angesichts der Vielfalt der verwendeten Technologien, wie Go und SQL-Datenbanken, besteht das Risiko von Wissenslücken innerhalb des Teams. </a:t>
            </a:r>
          </a:p>
          <a:p>
            <a:endParaRPr lang="de-DE" dirty="0"/>
          </a:p>
          <a:p>
            <a:r>
              <a:rPr lang="de-DE" dirty="0"/>
              <a:t>Um dies zu bewältigen, haben wir einen Prozess für kontinuierliches Lernen und Wissensaustausch etabliert. Dazu gehören regelmäßige interne Workshops, Pair </a:t>
            </a:r>
            <a:r>
              <a:rPr lang="de-DE" dirty="0" err="1"/>
              <a:t>Programming</a:t>
            </a:r>
            <a:r>
              <a:rPr lang="de-DE" dirty="0"/>
              <a:t>-Sessions und Code-Reviews. </a:t>
            </a:r>
          </a:p>
          <a:p>
            <a:endParaRPr lang="de-DE" dirty="0"/>
          </a:p>
          <a:p>
            <a:r>
              <a:rPr lang="de-DE" dirty="0"/>
              <a:t>Diese Maßnahmen helfen uns, einheitliche Standards zu wahren und die Codequalität zu sichern. </a:t>
            </a:r>
          </a:p>
          <a:p>
            <a:r>
              <a:rPr lang="de-DE" dirty="0"/>
              <a:t>Ohne diesen Prozess könnten wir mit inkonsistentem Code und Integrationsproblemen konfrontiert werden, was die Stabilität unseres Systems gefährden würde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473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Das dritte Risiko ist das Zeitmanagement. </a:t>
            </a:r>
          </a:p>
          <a:p>
            <a:r>
              <a:rPr lang="de-DE" dirty="0"/>
              <a:t>Die Koordination der Aufgaben innerhalb des Backend-Teams und die Abstimmung mit den Frontend-Teams erfordert ein gewisses Grad an Zeitmanagement. </a:t>
            </a:r>
          </a:p>
          <a:p>
            <a:endParaRPr lang="de-DE" dirty="0"/>
          </a:p>
          <a:p>
            <a:r>
              <a:rPr lang="de-DE" dirty="0"/>
              <a:t>Es kann ja im Laufe des Projekts viele unerwartete Ereignisse eintreten: Sei es, dass </a:t>
            </a:r>
            <a:r>
              <a:rPr lang="de-DE" dirty="0" err="1"/>
              <a:t>mehrer</a:t>
            </a:r>
            <a:r>
              <a:rPr lang="de-DE" dirty="0"/>
              <a:t> Mitglieder krank werden oder jemand muss noch ein Klausur nachschreiben wenn eigentlich ein Meeting angesagt war.</a:t>
            </a:r>
          </a:p>
          <a:p>
            <a:endParaRPr lang="de-DE" dirty="0"/>
          </a:p>
          <a:p>
            <a:r>
              <a:rPr lang="de-DE" dirty="0"/>
              <a:t>Als unsere Maßnahme setzen wir agile Methoden wie Scrum und Kanban ein, um unsere Arbeitsprozesse flexibel und effizient zu gestalten. </a:t>
            </a:r>
          </a:p>
          <a:p>
            <a:r>
              <a:rPr lang="de-DE" dirty="0"/>
              <a:t>Durch regelmäßige Sprint-Planungen und Retrospektiven versuchen wir sicherzustellen, dass wir unsere Ziele termingerecht erreichen. </a:t>
            </a:r>
          </a:p>
          <a:p>
            <a:r>
              <a:rPr lang="de-DE" dirty="0"/>
              <a:t>Ohne diese strukturierten Ansätze könnten wir wichtige Meilensteine verfehlen, was den gesamten Projektzeitplan beeinträchtigen würde.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Zusammenfassend lässt sich sagen, dass die Bewältigung dieser drei Risiken – Kommunikation, Wissen &amp; Fähigkeiten und Zeitmanagement – entscheidend für den Erfolg unseres Backend-Projekts ist. </a:t>
            </a:r>
          </a:p>
          <a:p>
            <a:r>
              <a:rPr lang="de-DE" dirty="0"/>
              <a:t>Durch die Implementierung gezielter Strategien und Prozesse können wir diese Herausforderungen effektiv managen. </a:t>
            </a:r>
          </a:p>
          <a:p>
            <a:r>
              <a:rPr lang="de-DE" dirty="0"/>
              <a:t>Kommen wir jetzt zu der REST-Schnittstelle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37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97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insert picture</a:t>
            </a:r>
          </a:p>
        </p:txBody>
      </p:sp>
      <p:pic>
        <p:nvPicPr>
          <p:cNvPr id="1174229973" name="LogoBlue-Dynamic" descr="{&quot;templafy&quot;:{&quot;id&quot;:&quot;8699de5b-8264-4de4-8992-8dbea8e30431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2de777d9-416d-409f-9c2e-5607af3ca0a9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88157413" name="LogoBlue-Dynamic" descr="{&quot;templafy&quot;:{&quot;id&quot;:&quot;44ec5a0e-b751-44d5-8af0-3eb6e9a58b7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8ff4f815-e6ac-432c-9b5a-b5a10021f1b8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266645676" name="LogoWhite-Dynamic" descr="{&quot;templafy&quot;:{&quot;id&quot;:&quot;63c995fe-796f-4c80-88a5-a178b4d3264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2774f2fb-0001-4d28-aaeb-201a2b630ef8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Start typing to add text without a bullet point. To add a bullet point, place the cursor at the start of this line and press tab.</a:t>
            </a:r>
            <a:endParaRPr lang="en-US" noProof="0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3969585" name="LogoWhite-Dynamic" descr="{&quot;templafy&quot;:{&quot;id&quot;:&quot;69c2e3e9-4218-4464-882d-ecd04955ade3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9ae599c2-a6d9-4bba-b76c-070683071add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8ecc6d06-ff4e-4416-8aea-c5dbe6a4890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108385637" name="LogoWhite-Dynamic" descr="{&quot;templafy&quot;:{&quot;id&quot;:&quot;17a33156-78b3-4d07-ab3a-d233e6c00b4f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54067a60-13aa-4f79-9b18-329f5bbf0c12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        Click to add image</a:t>
            </a:r>
          </a:p>
        </p:txBody>
      </p:sp>
      <p:sp>
        <p:nvSpPr>
          <p:cNvPr id="4" name="Classification-Dynamic" descr="{&quot;templafy&quot;:{&quot;id&quot;:&quot;3c6a011e-9ea5-40da-bb9f-b213bdf07f95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  <p:pic>
        <p:nvPicPr>
          <p:cNvPr id="1687796873" name="LogoBlack-Dynamic" descr="{&quot;templafy&quot;:{&quot;id&quot;:&quot;0db23b30-1fa3-47a7-a356-80518073d39c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pic>
        <p:nvPicPr>
          <p:cNvPr id="1786091345" name="LogoBlue-Dynamic" descr="{&quot;templafy&quot;:{&quot;id&quot;:&quot;bbb3bb13-b6f8-4b42-b949-d1868d50f5c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12295bf5-0bc5-4ae4-922c-76261c52a204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853944" name="LogoBlue-Dynamic" descr="{&quot;templafy&quot;:{&quot;id&quot;:&quot;55d3d155-a024-4667-b365-7a7aa7fdeb6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fd6edd8-db2d-4801-a815-d5a959694477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889054977" name="LogoBlack-Dynamic" descr="{&quot;templafy&quot;:{&quot;id&quot;:&quot;fcfaa256-e7a3-4824-b76d-88e6a3e87840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121d7f67-3381-484b-b5f7-1666ed378f4a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01081127" name="LogoWhite-Dynamic" descr="{&quot;templafy&quot;:{&quot;id&quot;:&quot;ad9349ee-06b0-4256-9272-d265817a0be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2ba62f5-7ead-4a4f-ae0a-fe0a2f34e20d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88200854" name="LogoBlack-Dynamic" descr="{&quot;templafy&quot;:{&quot;id&quot;:&quot;58b8ce6b-809f-4a96-8297-e0406914378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aee85ed7-c41f-4de1-aa45-0af48b57c71b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8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3.xml"/><Relationship Id="rId63" Type="http://schemas.openxmlformats.org/officeDocument/2006/relationships/tags" Target="../tags/tag34.xml"/><Relationship Id="rId84" Type="http://schemas.openxmlformats.org/officeDocument/2006/relationships/tags" Target="../tags/tag55.xml"/><Relationship Id="rId138" Type="http://schemas.openxmlformats.org/officeDocument/2006/relationships/tags" Target="../tags/tag109.xml"/><Relationship Id="rId107" Type="http://schemas.openxmlformats.org/officeDocument/2006/relationships/tags" Target="../tags/tag78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3.xml"/><Relationship Id="rId53" Type="http://schemas.openxmlformats.org/officeDocument/2006/relationships/tags" Target="../tags/tag24.xml"/><Relationship Id="rId74" Type="http://schemas.openxmlformats.org/officeDocument/2006/relationships/tags" Target="../tags/tag45.xml"/><Relationship Id="rId128" Type="http://schemas.openxmlformats.org/officeDocument/2006/relationships/tags" Target="../tags/tag99.xml"/><Relationship Id="rId149" Type="http://schemas.openxmlformats.org/officeDocument/2006/relationships/tags" Target="../tags/tag120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6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64" Type="http://schemas.openxmlformats.org/officeDocument/2006/relationships/tags" Target="../tags/tag35.xml"/><Relationship Id="rId69" Type="http://schemas.openxmlformats.org/officeDocument/2006/relationships/tags" Target="../tags/tag40.xml"/><Relationship Id="rId113" Type="http://schemas.openxmlformats.org/officeDocument/2006/relationships/tags" Target="../tags/tag84.xml"/><Relationship Id="rId118" Type="http://schemas.openxmlformats.org/officeDocument/2006/relationships/tags" Target="../tags/tag89.xml"/><Relationship Id="rId134" Type="http://schemas.openxmlformats.org/officeDocument/2006/relationships/tags" Target="../tags/tag105.xml"/><Relationship Id="rId139" Type="http://schemas.openxmlformats.org/officeDocument/2006/relationships/tags" Target="../tags/tag110.xml"/><Relationship Id="rId80" Type="http://schemas.openxmlformats.org/officeDocument/2006/relationships/tags" Target="../tags/tag51.xml"/><Relationship Id="rId85" Type="http://schemas.openxmlformats.org/officeDocument/2006/relationships/tags" Target="../tags/tag56.xml"/><Relationship Id="rId150" Type="http://schemas.openxmlformats.org/officeDocument/2006/relationships/tags" Target="../tags/tag121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59" Type="http://schemas.openxmlformats.org/officeDocument/2006/relationships/tags" Target="../tags/tag30.xml"/><Relationship Id="rId103" Type="http://schemas.openxmlformats.org/officeDocument/2006/relationships/tags" Target="../tags/tag74.xml"/><Relationship Id="rId108" Type="http://schemas.openxmlformats.org/officeDocument/2006/relationships/tags" Target="../tags/tag79.xml"/><Relationship Id="rId124" Type="http://schemas.openxmlformats.org/officeDocument/2006/relationships/tags" Target="../tags/tag95.xml"/><Relationship Id="rId129" Type="http://schemas.openxmlformats.org/officeDocument/2006/relationships/tags" Target="../tags/tag100.xml"/><Relationship Id="rId54" Type="http://schemas.openxmlformats.org/officeDocument/2006/relationships/tags" Target="../tags/tag25.xml"/><Relationship Id="rId70" Type="http://schemas.openxmlformats.org/officeDocument/2006/relationships/tags" Target="../tags/tag41.xml"/><Relationship Id="rId75" Type="http://schemas.openxmlformats.org/officeDocument/2006/relationships/tags" Target="../tags/tag46.xml"/><Relationship Id="rId91" Type="http://schemas.openxmlformats.org/officeDocument/2006/relationships/tags" Target="../tags/tag62.xml"/><Relationship Id="rId96" Type="http://schemas.openxmlformats.org/officeDocument/2006/relationships/tags" Target="../tags/tag67.xml"/><Relationship Id="rId140" Type="http://schemas.openxmlformats.org/officeDocument/2006/relationships/tags" Target="../tags/tag111.xml"/><Relationship Id="rId145" Type="http://schemas.openxmlformats.org/officeDocument/2006/relationships/tags" Target="../tags/tag1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20.xml"/><Relationship Id="rId114" Type="http://schemas.openxmlformats.org/officeDocument/2006/relationships/tags" Target="../tags/tag85.xml"/><Relationship Id="rId119" Type="http://schemas.openxmlformats.org/officeDocument/2006/relationships/tags" Target="../tags/tag90.xml"/><Relationship Id="rId44" Type="http://schemas.openxmlformats.org/officeDocument/2006/relationships/tags" Target="../tags/tag15.xml"/><Relationship Id="rId60" Type="http://schemas.openxmlformats.org/officeDocument/2006/relationships/tags" Target="../tags/tag31.xml"/><Relationship Id="rId65" Type="http://schemas.openxmlformats.org/officeDocument/2006/relationships/tags" Target="../tags/tag36.xml"/><Relationship Id="rId81" Type="http://schemas.openxmlformats.org/officeDocument/2006/relationships/tags" Target="../tags/tag52.xml"/><Relationship Id="rId86" Type="http://schemas.openxmlformats.org/officeDocument/2006/relationships/tags" Target="../tags/tag57.xml"/><Relationship Id="rId130" Type="http://schemas.openxmlformats.org/officeDocument/2006/relationships/tags" Target="../tags/tag101.xml"/><Relationship Id="rId135" Type="http://schemas.openxmlformats.org/officeDocument/2006/relationships/tags" Target="../tags/tag106.xml"/><Relationship Id="rId151" Type="http://schemas.openxmlformats.org/officeDocument/2006/relationships/tags" Target="../tags/tag122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0.xml"/><Relationship Id="rId109" Type="http://schemas.openxmlformats.org/officeDocument/2006/relationships/tags" Target="../tags/tag80.xml"/><Relationship Id="rId34" Type="http://schemas.openxmlformats.org/officeDocument/2006/relationships/tags" Target="../tags/tag5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6" Type="http://schemas.openxmlformats.org/officeDocument/2006/relationships/tags" Target="../tags/tag47.xml"/><Relationship Id="rId97" Type="http://schemas.openxmlformats.org/officeDocument/2006/relationships/tags" Target="../tags/tag68.xml"/><Relationship Id="rId104" Type="http://schemas.openxmlformats.org/officeDocument/2006/relationships/tags" Target="../tags/tag75.xml"/><Relationship Id="rId120" Type="http://schemas.openxmlformats.org/officeDocument/2006/relationships/tags" Target="../tags/tag91.xml"/><Relationship Id="rId125" Type="http://schemas.openxmlformats.org/officeDocument/2006/relationships/tags" Target="../tags/tag96.xml"/><Relationship Id="rId141" Type="http://schemas.openxmlformats.org/officeDocument/2006/relationships/tags" Target="../tags/tag112.xml"/><Relationship Id="rId146" Type="http://schemas.openxmlformats.org/officeDocument/2006/relationships/tags" Target="../tags/tag117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2.xml"/><Relationship Id="rId92" Type="http://schemas.openxmlformats.org/officeDocument/2006/relationships/tags" Target="../tags/tag63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66" Type="http://schemas.openxmlformats.org/officeDocument/2006/relationships/tags" Target="../tags/tag37.xml"/><Relationship Id="rId87" Type="http://schemas.openxmlformats.org/officeDocument/2006/relationships/tags" Target="../tags/tag58.xml"/><Relationship Id="rId110" Type="http://schemas.openxmlformats.org/officeDocument/2006/relationships/tags" Target="../tags/tag81.xml"/><Relationship Id="rId115" Type="http://schemas.openxmlformats.org/officeDocument/2006/relationships/tags" Target="../tags/tag86.xml"/><Relationship Id="rId131" Type="http://schemas.openxmlformats.org/officeDocument/2006/relationships/tags" Target="../tags/tag102.xml"/><Relationship Id="rId136" Type="http://schemas.openxmlformats.org/officeDocument/2006/relationships/tags" Target="../tags/tag107.xml"/><Relationship Id="rId61" Type="http://schemas.openxmlformats.org/officeDocument/2006/relationships/tags" Target="../tags/tag32.xml"/><Relationship Id="rId82" Type="http://schemas.openxmlformats.org/officeDocument/2006/relationships/tags" Target="../tags/tag53.xml"/><Relationship Id="rId152" Type="http://schemas.openxmlformats.org/officeDocument/2006/relationships/tags" Target="../tags/tag123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56" Type="http://schemas.openxmlformats.org/officeDocument/2006/relationships/tags" Target="../tags/tag27.xml"/><Relationship Id="rId77" Type="http://schemas.openxmlformats.org/officeDocument/2006/relationships/tags" Target="../tags/tag48.xml"/><Relationship Id="rId100" Type="http://schemas.openxmlformats.org/officeDocument/2006/relationships/tags" Target="../tags/tag71.xml"/><Relationship Id="rId105" Type="http://schemas.openxmlformats.org/officeDocument/2006/relationships/tags" Target="../tags/tag76.xml"/><Relationship Id="rId126" Type="http://schemas.openxmlformats.org/officeDocument/2006/relationships/tags" Target="../tags/tag97.xml"/><Relationship Id="rId147" Type="http://schemas.openxmlformats.org/officeDocument/2006/relationships/tags" Target="../tags/tag11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72" Type="http://schemas.openxmlformats.org/officeDocument/2006/relationships/tags" Target="../tags/tag43.xml"/><Relationship Id="rId93" Type="http://schemas.openxmlformats.org/officeDocument/2006/relationships/tags" Target="../tags/tag64.xml"/><Relationship Id="rId98" Type="http://schemas.openxmlformats.org/officeDocument/2006/relationships/tags" Target="../tags/tag69.xml"/><Relationship Id="rId121" Type="http://schemas.openxmlformats.org/officeDocument/2006/relationships/tags" Target="../tags/tag92.xml"/><Relationship Id="rId142" Type="http://schemas.openxmlformats.org/officeDocument/2006/relationships/tags" Target="../tags/tag113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7.xml"/><Relationship Id="rId67" Type="http://schemas.openxmlformats.org/officeDocument/2006/relationships/tags" Target="../tags/tag38.xml"/><Relationship Id="rId116" Type="http://schemas.openxmlformats.org/officeDocument/2006/relationships/tags" Target="../tags/tag87.xml"/><Relationship Id="rId137" Type="http://schemas.openxmlformats.org/officeDocument/2006/relationships/tags" Target="../tags/tag108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2.xml"/><Relationship Id="rId62" Type="http://schemas.openxmlformats.org/officeDocument/2006/relationships/tags" Target="../tags/tag33.xml"/><Relationship Id="rId83" Type="http://schemas.openxmlformats.org/officeDocument/2006/relationships/tags" Target="../tags/tag54.xml"/><Relationship Id="rId88" Type="http://schemas.openxmlformats.org/officeDocument/2006/relationships/tags" Target="../tags/tag59.xml"/><Relationship Id="rId111" Type="http://schemas.openxmlformats.org/officeDocument/2006/relationships/tags" Target="../tags/tag82.xml"/><Relationship Id="rId132" Type="http://schemas.openxmlformats.org/officeDocument/2006/relationships/tags" Target="../tags/tag103.xml"/><Relationship Id="rId153" Type="http://schemas.openxmlformats.org/officeDocument/2006/relationships/tags" Target="../tags/tag124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7.xml"/><Relationship Id="rId57" Type="http://schemas.openxmlformats.org/officeDocument/2006/relationships/tags" Target="../tags/tag28.xml"/><Relationship Id="rId106" Type="http://schemas.openxmlformats.org/officeDocument/2006/relationships/tags" Target="../tags/tag77.xml"/><Relationship Id="rId127" Type="http://schemas.openxmlformats.org/officeDocument/2006/relationships/tags" Target="../tags/tag98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2.xml"/><Relationship Id="rId52" Type="http://schemas.openxmlformats.org/officeDocument/2006/relationships/tags" Target="../tags/tag23.xml"/><Relationship Id="rId73" Type="http://schemas.openxmlformats.org/officeDocument/2006/relationships/tags" Target="../tags/tag44.xml"/><Relationship Id="rId78" Type="http://schemas.openxmlformats.org/officeDocument/2006/relationships/tags" Target="../tags/tag49.xml"/><Relationship Id="rId94" Type="http://schemas.openxmlformats.org/officeDocument/2006/relationships/tags" Target="../tags/tag65.xml"/><Relationship Id="rId99" Type="http://schemas.openxmlformats.org/officeDocument/2006/relationships/tags" Target="../tags/tag70.xml"/><Relationship Id="rId101" Type="http://schemas.openxmlformats.org/officeDocument/2006/relationships/tags" Target="../tags/tag72.xml"/><Relationship Id="rId122" Type="http://schemas.openxmlformats.org/officeDocument/2006/relationships/tags" Target="../tags/tag93.xml"/><Relationship Id="rId143" Type="http://schemas.openxmlformats.org/officeDocument/2006/relationships/tags" Target="../tags/tag114.xml"/><Relationship Id="rId148" Type="http://schemas.openxmlformats.org/officeDocument/2006/relationships/tags" Target="../tags/tag1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8.xml"/><Relationship Id="rId68" Type="http://schemas.openxmlformats.org/officeDocument/2006/relationships/tags" Target="../tags/tag39.xml"/><Relationship Id="rId89" Type="http://schemas.openxmlformats.org/officeDocument/2006/relationships/tags" Target="../tags/tag60.xml"/><Relationship Id="rId112" Type="http://schemas.openxmlformats.org/officeDocument/2006/relationships/tags" Target="../tags/tag83.xml"/><Relationship Id="rId133" Type="http://schemas.openxmlformats.org/officeDocument/2006/relationships/tags" Target="../tags/tag10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8.xml"/><Relationship Id="rId58" Type="http://schemas.openxmlformats.org/officeDocument/2006/relationships/tags" Target="../tags/tag29.xml"/><Relationship Id="rId79" Type="http://schemas.openxmlformats.org/officeDocument/2006/relationships/tags" Target="../tags/tag50.xml"/><Relationship Id="rId102" Type="http://schemas.openxmlformats.org/officeDocument/2006/relationships/tags" Target="../tags/tag73.xml"/><Relationship Id="rId123" Type="http://schemas.openxmlformats.org/officeDocument/2006/relationships/tags" Target="../tags/tag94.xml"/><Relationship Id="rId144" Type="http://schemas.openxmlformats.org/officeDocument/2006/relationships/tags" Target="../tags/tag115.xml"/><Relationship Id="rId90" Type="http://schemas.openxmlformats.org/officeDocument/2006/relationships/tags" Target="../tags/tag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53c1a969-4fc9-4336-9861-ce3108e36786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Non-Business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Start typing to add text without a bullet point. To add a bullet point, place the cursor at the start of this line and press tab.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1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4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0" r:id="rId2"/>
    <p:sldLayoutId id="2147483787" r:id="rId3"/>
    <p:sldLayoutId id="214748377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41" r:id="rId12"/>
    <p:sldLayoutId id="2147483765" r:id="rId13"/>
    <p:sldLayoutId id="2147483767" r:id="rId14"/>
    <p:sldLayoutId id="2147483786" r:id="rId15"/>
    <p:sldLayoutId id="2147483743" r:id="rId16"/>
    <p:sldLayoutId id="2147483774" r:id="rId17"/>
    <p:sldLayoutId id="2147483745" r:id="rId18"/>
    <p:sldLayoutId id="2147483760" r:id="rId19"/>
    <p:sldLayoutId id="2147483768" r:id="rId20"/>
    <p:sldLayoutId id="2147483769" r:id="rId21"/>
    <p:sldLayoutId id="2147483770" r:id="rId22"/>
    <p:sldLayoutId id="2147483744" r:id="rId23"/>
    <p:sldLayoutId id="2147483757" r:id="rId24"/>
    <p:sldLayoutId id="2147483771" r:id="rId25"/>
    <p:sldLayoutId id="2147483763" r:id="rId26"/>
    <p:sldLayoutId id="2147483751" r:id="rId27"/>
    <p:sldLayoutId id="2147483756" r:id="rId28"/>
    <p:sldLayoutId id="2147483740" r:id="rId29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34752C8-1E80-B141-5BC9-264FD3E5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Alpha – </a:t>
            </a:r>
            <a:r>
              <a:rPr lang="en-US" dirty="0" err="1"/>
              <a:t>Risikomanagement</a:t>
            </a:r>
            <a:r>
              <a:rPr lang="en-US" dirty="0"/>
              <a:t> &amp; REST-</a:t>
            </a:r>
            <a:r>
              <a:rPr lang="en-US" dirty="0" err="1"/>
              <a:t>Schnittstelle</a:t>
            </a:r>
            <a:endParaRPr lang="en-US" dirty="0"/>
          </a:p>
        </p:txBody>
      </p:sp>
      <p:sp>
        <p:nvSpPr>
          <p:cNvPr id="3" name="Date - Dynamic" descr="{&quot;templafy&quot;:{&quot;id&quot;:&quot;6d5e82d6-d8e3-4c35-a7df-4f04defa187d&quot;}}">
            <a:extLst>
              <a:ext uri="{FF2B5EF4-FFF2-40B4-BE49-F238E27FC236}">
                <a16:creationId xmlns:a16="http://schemas.microsoft.com/office/drawing/2014/main" id="{9E1171E2-38D8-8239-71E9-69DC21FF73B2}"/>
              </a:ext>
            </a:extLst>
          </p:cNvPr>
          <p:cNvSpPr txBox="1">
            <a:spLocks/>
          </p:cNvSpPr>
          <p:nvPr/>
        </p:nvSpPr>
        <p:spPr>
          <a:xfrm>
            <a:off x="288000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72 Brand" panose="020B0504030603020204" pitchFamily="34" charset="0"/>
                <a:cs typeface="72" panose="020B0503030000000003" pitchFamily="34" charset="0"/>
              </a:rPr>
              <a:t>December 01, 2023</a:t>
            </a:r>
          </a:p>
        </p:txBody>
      </p:sp>
      <p:pic>
        <p:nvPicPr>
          <p:cNvPr id="11" name="Picture Placeholder 14" descr="Two colleagues planning on board with sticky notes">
            <a:extLst>
              <a:ext uri="{FF2B5EF4-FFF2-40B4-BE49-F238E27FC236}">
                <a16:creationId xmlns:a16="http://schemas.microsoft.com/office/drawing/2014/main" id="{4075D267-0004-AFEB-E673-8C19D54B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38313" r="2167"/>
          <a:stretch/>
        </p:blipFill>
        <p:spPr bwMode="black">
          <a:xfrm>
            <a:off x="6075363" y="0"/>
            <a:ext cx="6119812" cy="68580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1687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DAFB4-1D10-FA01-015C-FC875F35A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 err="1"/>
              <a:t>Kommunikation</a:t>
            </a:r>
            <a:endParaRPr lang="en-US" sz="5400" dirty="0"/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de-DE" sz="5400" dirty="0"/>
              <a:t>Wissen &amp; Fähigkeiten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de-DE" sz="5400" dirty="0"/>
              <a:t>Zeitmanagement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6FB31-9568-2060-9729-0C4C04A1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6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3828E-8ECF-24FB-A251-A92CA87D3C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Fehlentwicklungen durch Missverständnisse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Ressourcen- und Zeitverschwendung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Mismatch</a:t>
            </a:r>
            <a:r>
              <a:rPr lang="de-DE" dirty="0"/>
              <a:t> zwischen Frontend- und Backend</a:t>
            </a:r>
          </a:p>
          <a:p>
            <a:pPr>
              <a:buNone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Maßnahmen:</a:t>
            </a:r>
          </a:p>
          <a:p>
            <a:pPr marL="522864" lvl="1" indent="-342900"/>
            <a:r>
              <a:rPr lang="de-DE" dirty="0"/>
              <a:t>Verwendung von Kollaborationstools zur Dokumentation und Aufgabenverwaltung (z.B. Kanban)</a:t>
            </a:r>
          </a:p>
          <a:p>
            <a:pPr marL="522864" lvl="1" indent="-342900"/>
            <a:r>
              <a:rPr lang="de-DE" dirty="0"/>
              <a:t>Regelmäßiges Treffen</a:t>
            </a:r>
          </a:p>
          <a:p>
            <a:pPr marL="522864" lvl="1" indent="-342900"/>
            <a:r>
              <a:rPr lang="de-DE" dirty="0"/>
              <a:t>Iterative Reflexionen und kontinuierliches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843B33-68F5-C841-2C2E-E0101107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Kommunikation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48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3828E-8ECF-24FB-A251-A92CA87D3C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Herausforderungen im Umgang mit spezifischen Technologien (z.B. Go, SQL-Datenbanken, </a:t>
            </a:r>
            <a:r>
              <a:rPr lang="de-DE" dirty="0" err="1"/>
              <a:t>Github</a:t>
            </a:r>
            <a:r>
              <a:rPr lang="de-DE" dirty="0"/>
              <a:t> Actions)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Notwendigkeit, sich in neue Bereiche einzuarbeiten</a:t>
            </a:r>
          </a:p>
          <a:p>
            <a:pPr>
              <a:buNone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Maßnahmen:</a:t>
            </a:r>
          </a:p>
          <a:p>
            <a:pPr marL="522864" lvl="1" indent="-342900"/>
            <a:r>
              <a:rPr lang="de-DE" dirty="0"/>
              <a:t>Gemeinsame Festlegung von Code-Standards und Best Practices</a:t>
            </a:r>
          </a:p>
          <a:p>
            <a:pPr marL="522864" lvl="1" indent="-342900"/>
            <a:r>
              <a:rPr lang="de-DE" dirty="0"/>
              <a:t>Pair </a:t>
            </a:r>
            <a:r>
              <a:rPr lang="de-DE" dirty="0" err="1"/>
              <a:t>Programming</a:t>
            </a:r>
            <a:r>
              <a:rPr lang="de-DE" dirty="0"/>
              <a:t> und Code-Reviews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843B33-68F5-C841-2C2E-E0101107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Wissen &amp; </a:t>
            </a:r>
            <a:r>
              <a:rPr lang="en-US" dirty="0" err="1"/>
              <a:t>Fähigkeiten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8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C3075-2D63-EE79-4576-E6B4EB385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Schwankende Verfügbarkeit im Projektverlauf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Risiken durch Krankheit, Nachschreiben, Exmatrikulation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Maßnahmen:</a:t>
            </a:r>
          </a:p>
          <a:p>
            <a:pPr marL="522864" lvl="1" indent="-342900"/>
            <a:r>
              <a:rPr lang="de-DE" dirty="0"/>
              <a:t>Einsatz agiler Methoden (Kanban/Sprints)</a:t>
            </a:r>
          </a:p>
          <a:p>
            <a:pPr marL="522864" lvl="1" indent="-342900"/>
            <a:r>
              <a:rPr lang="de-DE" dirty="0"/>
              <a:t>Flexible Aufgabenverteilung</a:t>
            </a:r>
          </a:p>
          <a:p>
            <a:pPr marL="522864" lvl="1" indent="-342900"/>
            <a:r>
              <a:rPr lang="de-DE" dirty="0"/>
              <a:t>Frühzeitige Planung und Priorisierung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7B5AF7-1007-B594-0909-6B384270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Zeitmanagement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4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583FD3-6139-C460-BCEC-8842D7135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REST-</a:t>
            </a:r>
            <a:r>
              <a:rPr lang="en-US" dirty="0" err="1"/>
              <a:t>Schnittstelle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45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AF7117E-15CD-54C6-0889-3BD67DE0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1520825"/>
            <a:ext cx="5413477" cy="84638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A11397-7618-EB47-A354-365FE76FBF80}"/>
              </a:ext>
            </a:extLst>
          </p:cNvPr>
          <p:cNvSpPr/>
          <p:nvPr/>
        </p:nvSpPr>
        <p:spPr bwMode="gray">
          <a:xfrm>
            <a:off x="324465" y="2772697"/>
            <a:ext cx="2698954" cy="656303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60872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emplafyTemplateConfiguration><![CDATA[{"elementsMetadata":[{"type":"shape","id":"53c1a969-4fc9-4336-9861-ce3108e36786","elementConfiguration":{"binding":"{{ DataSources.Classification[Form.Classification.Name].Display}}","type":"text","disableUpdates":false}},{"type":"shape","id":"44ec5a0e-b751-44d5-8af0-3eb6e9a58b70","elementConfiguration":{"inheritDimensions":"{{InheritDimensions.InheritNone}}","width":"","height":"1 cm","image":"{{Form.SAPLogo.SubbrandBlue}}","visibility":"","type":"image","disableUpdates":false}},{"type":"shape","id":"8ff4f815-e6ac-432c-9b5a-b5a10021f1b8","elementConfiguration":{"binding":"{{Form.Classification.Display}}","visibility":"","type":"text","disableUpdates":false}},{"type":"shape","id":"3c6a011e-9ea5-40da-bb9f-b213bdf07f95","elementConfiguration":{"binding":"{{Form.Classification.Display}}","visibility":"","type":"text","disableUpdates":false}},{"type":"shape","id":"0db23b30-1fa3-47a7-a356-80518073d39c","elementConfiguration":{"inheritDimensions":"{{InheritDimensions.InheritNone}}","width":"","height":"1 cm","image":"{{Form.SAPLogo.SubbrandBlack}}","visibility":"","type":"image","disableUpdates":false}},{"type":"shape","id":"63c995fe-796f-4c80-88a5-a178b4d32648","elementConfiguration":{"inheritDimensions":"{{InheritDimensions.InheritNone}}","width":"","height":"1 cm","image":"{{Form.SAPLogo.SubbrandWhite}}","visibility":"","type":"image","disableUpdates":false}},{"type":"shape","id":"2774f2fb-0001-4d28-aaeb-201a2b630ef8","elementConfiguration":{"binding":"{{Form.Classification.Display}}","visibility":"","type":"text","disableUpdates":false}},{"type":"shape","id":"8699de5b-8264-4de4-8992-8dbea8e30431","elementConfiguration":{"inheritDimensions":"{{InheritDimensions.InheritNone}}","width":"","height":"1 cm","image":"{{Form.SAPLogo.SubbrandBlue}}","visibility":"","type":"image","disableUpdates":false}},{"type":"shape","id":"2de777d9-416d-409f-9c2e-5607af3ca0a9","elementConfiguration":{"binding":"{{Form.Classification.Display}}","visibility":"","type":"text","disableUpdates":false}},{"type":"shape","id":"bbb3bb13-b6f8-4b42-b949-d1868d50f5cf","elementConfiguration":{"inheritDimensions":"{{InheritDimensions.InheritNone}}","width":"","height":"1 cm","image":"{{Form.SAPLogo.SubbrandBlue}}","visibility":"","type":"image","disableUpdates":false}},{"type":"shape","id":"12295bf5-0bc5-4ae4-922c-76261c52a204","elementConfiguration":{"binding":"{{Form.Classification.Display}}","visibility":"","type":"text","disableUpdates":false}},{"type":"shape","id":"55d3d155-a024-4667-b365-7a7aa7fdeb6a","elementConfiguration":{"inheritDimensions":"{{InheritDimensions.InheritNone}}","width":"","height":"1 cm","image":"{{Form.SAPLogo.SubbrandBlue}}","visibility":"","type":"image","disableUpdates":false}},{"type":"shape","id":"5fd6edd8-db2d-4801-a815-d5a959694477","elementConfiguration":{"binding":"{{Form.Classification.Display}}","visibility":"","type":"text","disableUpdates":false}},{"type":"shape","id":"03e0065c-e633-4405-ba1b-2593cee63d0d","elementConfiguration":{"inheritDimensions":"{{InheritDimensions.InheritNone}}","width":"","height":"1 cm","image":"{{Form.SAPLogo.SubbrandWhite}}","visibility":"","type":"image","disableUpdates":false}},{"type":"shape","id":"a3632152-e836-48d2-bd38-98381f78f955","elementConfiguration":{"binding":"{{Form.Classification.Display}}","visibility":"","type":"text","disableUpdates":false}},{"type":"shape","id":"8ecc6d06-ff4e-4416-8aea-c5dbe6a48904","elementConfiguration":{"binding":"{{DataSources.PPTCopyRight[\"Slide 5 copyright\"].CopyrightMessage}}","visibility":"","type":"text","disableUpdates":false}},{"type":"shape","id":"fcfaa256-e7a3-4824-b76d-88e6a3e87840","elementConfiguration":{"inheritDimensions":"{{InheritDimensions.InheritNone}}","width":"","height":"1 cm","image":"{{Form.SAPLogo.SubbrandBlack}}","visibility":"","type":"image","disableUpdates":false}},{"type":"shape","id":"121d7f67-3381-484b-b5f7-1666ed378f4a","elementConfiguration":{"binding":"{{Form.Classification.Display}}","visibility":"","type":"text","disableUpdates":false}},{"type":"shape","id":"69c2e3e9-4218-4464-882d-ecd04955ade3","elementConfiguration":{"inheritDimensions":"{{InheritDimensions.InheritNone}}","width":"","height":"1 cm","image":"{{Form.SAPLogo.SubbrandWhite}}","visibility":"","type":"image","disableUpdates":false}},{"type":"shape","id":"9ae599c2-a6d9-4bba-b76c-070683071add","elementConfiguration":{"binding":"{{Form.Classification.Display}}","visibility":"","type":"text","disableUpdates":false}},{"type":"shape","id":"58b8ce6b-809f-4a96-8297-e04069143786","elementConfiguration":{"inheritDimensions":"{{InheritDimensions.InheritNone}}","width":"","height":"1 cm","image":"{{Form.SAPLogo.SubbrandBlack}}","visibility":"","type":"image","disableUpdates":false}},{"type":"shape","id":"aee85ed7-c41f-4de1-aa45-0af48b57c71b","elementConfiguration":{"binding":"{{Form.Classification.Display}}","visibility":"","type":"text","disableUpdates":false}},{"type":"shape","id":"17a33156-78b3-4d07-ab3a-d233e6c00b4f","elementConfiguration":{"inheritDimensions":"{{InheritDimensions.InheritNone}}","width":"","height":"1 cm","image":"{{Form.SAPLogo.SubbrandWhite}}","visibility":"","type":"image","disableUpdates":false}},{"type":"shape","id":"54067a60-13aa-4f79-9b18-329f5bbf0c12","elementConfiguration":{"binding":"{{Form.Classification.Display}}","visibility":"","type":"text","disableUpdates":false}},{"type":"shape","id":"ad9349ee-06b0-4256-9272-d265817a0be8","elementConfiguration":{"inheritDimensions":"{{InheritDimensions.InheritNone}}","width":"","height":"1 cm","image":"{{Form.SAPLogo.SubbrandWhite}}","visibility":"","type":"image","disableUpdates":false}},{"type":"shape","id":"72ba62f5-7ead-4a4f-ae0a-fe0a2f34e20d","elementConfiguration":{"binding":"{{Form.Classification.Display}}","visibility":"","type":"text","disableUpdates":false}},{"type":"shape","id":"547b9076-bf91-496f-a1f1-ad916a102061","elementConfiguration":{"binding":"{{StringJoin(\", \", Form.SpeakerName,\"SAP\")}}","type":"text","disableUpdates":false}},{"type":"shape","id":"19c46d42-1ad0-46a9-b0d0-7929f97d18be","elementConfiguration":{"binding":"{{FormatDateTime(Form.Date,\"MMMM dd, yyyy\",\"en-US\")}}","type":"text","disableUpdates":false}},{"type":"shape","id":"ebb6c4db-4216-4dd9-b47d-9b0b4fedea4c","elementConfiguration":{"binding":"{{StringJoin(\", \", Form.SpeakerName,\"SAP\")}}","type":"text","disableUpdates":false}},{"type":"shape","id":"6d5e82d6-d8e3-4c35-a7df-4f04defa187d","elementConfiguration":{"binding":"{{FormatDateTime(Form.Date,\"MMMM dd, yyyy\",\"en-US\")}}","type":"text","disableUpdates":false}},{"type":"shape","id":"072d85fa-9c63-48af-9c8a-7d0c6df756f5","elementConfiguration":{"binding":"{{StringJoin(\", \", Form.SpeakerName,\"SAP\")}}","type":"text","disableUpdates":false}},{"type":"shape","id":"53ce2dce-bd9d-4ab3-ae7b-32d952ac119b","elementConfiguration":{"binding":"{{FormatDateTime(Form.Date,\"MMMM dd, yyyy\",\"en-US\")}}","type":"text","disableUpdates":false}},{"type":"shape","id":"5be86ab0-a76f-4e29-9d50-6c29063d3e5d","elementConfiguration":{"binding":"{{StringJoin(\", \", Form.SpeakerName,\"SAP\")}}","type":"text","disableUpdates":false}},{"type":"shape","id":"7d9d6a69-edaa-4950-b2a6-a6eafea26efd","elementConfiguration":{"binding":"{{FormatDateTime(Form.Date,\"MMMM dd, yyyy\",\"en-US\")}}","type":"text","disableUpdates":false}},{"type":"shape","id":"db092bf0-636a-44d1-a14c-488d47a0a0f2","elementConfiguration":{"binding":"{{StringJoin(\", \", Form.SpeakerName,\"SAP\")}}","type":"text","disableUpdates":false}},{"type":"shape","id":"2d06513b-5d64-4716-b0f9-a368d6781cf8","elementConfiguration":{"binding":"{{FormatDateTime(Form.Date,\"MMMM dd, yyyy\",\"en-US\")}}","type":"text","disableUpdates":false}},{"type":"shape","id":"36886203-cf18-4f12-a234-e2c2c06c1629","elementConfiguration":{"binding":"{{StringJoin(\", \", Form.SpeakerName,\"SAP\")}}","type":"text","disableUpdates":false}},{"type":"shape","id":"760d3663-1f11-4ce0-b2d4-26b136b7cd1a","elementConfiguration":{"binding":"{{FormatDateTime(Form.Date,\"MMMM dd, yyyy\",\"en-US\")}}","type":"text","disableUpdates":false}},{"type":"shape","id":"ed428e2d-a9b5-4b2e-a5b7-ef5db523a051","elementConfiguration":{"binding":"{{Form.SpeakerName}}","type":"text","disableUpdates":false}},{"type":"shape","id":"54c01ddb-b3d5-4fb1-b1f0-17ec3476b7b9","elementConfiguration":{"binding":"{{Form.Email}}","type":"text","disableUpdates":false}}],"transformationConfigurations":[],"templateName":"SAP Template NEW","templateDescription":"","enableDocumentContentUpdater":true,"version":"2.0"}]]></TemplafyTemplateConfiguration>
</file>

<file path=customXml/item3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hBxQjLlSjxeh7OeEFu8zqeWzu+JhJOK0Kk7wAxrfD6w="},{"name":"Date","value":"TYYMvbQj1Zu8b0Cf8sfdsA=="},{"name":"SpeakerName","value":"yKmHuQkXv61ODffeXqnaH19rtAe7D1F3pBiyPeFtuXk="},{"name":"Email","value":"Y038bFpQnS7p8myXkHqT02yJN0gKCnEDYKXO5SYNVfY="}]}]]></TemplafyFormConfigur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8b25088-8b2a-4a6b-80f8-7a19c585ab7c" xsi:nil="true"/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4E9BEA832AD45960F474659D265E2" ma:contentTypeVersion="17" ma:contentTypeDescription="Create a new document." ma:contentTypeScope="" ma:versionID="a1c547349549494da2a9c5f47f61f0fa">
  <xsd:schema xmlns:xsd="http://www.w3.org/2001/XMLSchema" xmlns:xs="http://www.w3.org/2001/XMLSchema" xmlns:p="http://schemas.microsoft.com/office/2006/metadata/properties" xmlns:ns3="18b25088-8b2a-4a6b-80f8-7a19c585ab7c" xmlns:ns4="326d3895-7beb-4fdb-9c33-68f3271a6ed9" targetNamespace="http://schemas.microsoft.com/office/2006/metadata/properties" ma:root="true" ma:fieldsID="24b0bbdf36f945db89b413e7c87bc930" ns3:_="" ns4:_="">
    <xsd:import namespace="18b25088-8b2a-4a6b-80f8-7a19c585ab7c"/>
    <xsd:import namespace="326d3895-7beb-4fdb-9c33-68f3271a6e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25088-8b2a-4a6b-80f8-7a19c585ab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6d3895-7beb-4fdb-9c33-68f3271a6ed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7.xml><?xml version="1.0" encoding="utf-8"?>
<TemplafySlideTemplateConfiguration><![CDATA[{"slideVersion":6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8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9.xml><?xml version="1.0" encoding="utf-8"?>
<TemplafySlideTemplateConfiguration><![CDATA[{"slideVersion":4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6BBCBB-1894-4E66-BA48-9E91CE3ACBA0}">
  <ds:schemaRefs/>
</ds:datastoreItem>
</file>

<file path=customXml/itemProps3.xml><?xml version="1.0" encoding="utf-8"?>
<ds:datastoreItem xmlns:ds="http://schemas.openxmlformats.org/officeDocument/2006/customXml" ds:itemID="{CC49FFC8-2FF3-4057-96F0-3BCD1A4F0351}">
  <ds:schemaRefs/>
</ds:datastoreItem>
</file>

<file path=customXml/itemProps4.xml><?xml version="1.0" encoding="utf-8"?>
<ds:datastoreItem xmlns:ds="http://schemas.openxmlformats.org/officeDocument/2006/customXml" ds:itemID="{C1422F45-04DB-421D-8796-270006657806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326d3895-7beb-4fdb-9c33-68f3271a6ed9"/>
    <ds:schemaRef ds:uri="http://schemas.microsoft.com/office/2006/documentManagement/types"/>
    <ds:schemaRef ds:uri="http://purl.org/dc/terms/"/>
    <ds:schemaRef ds:uri="18b25088-8b2a-4a6b-80f8-7a19c585ab7c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FCB949FB-BD6C-44F7-A017-EF064AC02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b25088-8b2a-4a6b-80f8-7a19c585ab7c"/>
    <ds:schemaRef ds:uri="326d3895-7beb-4fdb-9c33-68f3271a6e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5E726EAB-FE30-4F4D-A478-DE4759D9A12E}">
  <ds:schemaRefs/>
</ds:datastoreItem>
</file>

<file path=customXml/itemProps7.xml><?xml version="1.0" encoding="utf-8"?>
<ds:datastoreItem xmlns:ds="http://schemas.openxmlformats.org/officeDocument/2006/customXml" ds:itemID="{F444086E-23D4-43AE-9B84-AA7543534A61}">
  <ds:schemaRefs/>
</ds:datastoreItem>
</file>

<file path=customXml/itemProps8.xml><?xml version="1.0" encoding="utf-8"?>
<ds:datastoreItem xmlns:ds="http://schemas.openxmlformats.org/officeDocument/2006/customXml" ds:itemID="{47869D81-24A3-1649-A7BC-E604AE89024C}">
  <ds:schemaRefs/>
</ds:datastoreItem>
</file>

<file path=customXml/itemProps9.xml><?xml version="1.0" encoding="utf-8"?>
<ds:datastoreItem xmlns:ds="http://schemas.openxmlformats.org/officeDocument/2006/customXml" ds:itemID="{3E4381A6-8E2C-574D-B48E-536A53B18F66}">
  <ds:schemaRefs/>
</ds:datastoreItem>
</file>

<file path=docMetadata/LabelInfo.xml><?xml version="1.0" encoding="utf-8"?>
<clbl:labelList xmlns:clbl="http://schemas.microsoft.com/office/2020/mipLabelMetadata">
  <clbl:label id="{44ba9367-eb51-4860-91fd-089945178738}" enabled="1" method="Privileged" siteId="{42f7676c-f455-423c-82f6-dc2d99791af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589</Words>
  <Application>Microsoft Office PowerPoint</Application>
  <PresentationFormat>Custom</PresentationFormat>
  <Paragraphs>75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Roboto</vt:lpstr>
      <vt:lpstr>Arial</vt:lpstr>
      <vt:lpstr>72 Brand</vt:lpstr>
      <vt:lpstr>Courier New</vt:lpstr>
      <vt:lpstr>Symbol</vt:lpstr>
      <vt:lpstr>Wingdings</vt:lpstr>
      <vt:lpstr>72 Brand Medium</vt:lpstr>
      <vt:lpstr>Wingdings</vt:lpstr>
      <vt:lpstr>SAP Template 2023</vt:lpstr>
      <vt:lpstr>Server Alpha – Risikomanagement &amp; REST-Schnittstelle</vt:lpstr>
      <vt:lpstr>Risiken</vt:lpstr>
      <vt:lpstr>Kommunikation</vt:lpstr>
      <vt:lpstr>Wissen &amp; Fähigkeiten</vt:lpstr>
      <vt:lpstr>Zeitmanagement</vt:lpstr>
      <vt:lpstr>REST-Schnittstelle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/>
  <cp:keywords>2023/16:9/white</cp:keywords>
  <dc:description/>
  <cp:lastModifiedBy>Chmielarski, Luca</cp:lastModifiedBy>
  <cp:revision>8</cp:revision>
  <dcterms:created xsi:type="dcterms:W3CDTF">2023-11-29T12:03:11Z</dcterms:created>
  <dcterms:modified xsi:type="dcterms:W3CDTF">2023-12-01T09:28:16Z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  <property fmtid="{D5CDD505-2E9C-101B-9397-08002B2CF9AE}" pid="6" name="ContentTypeId">
    <vt:lpwstr>0x010100E944E9BEA832AD45960F474659D265E2</vt:lpwstr>
  </property>
  <property fmtid="{D5CDD505-2E9C-101B-9397-08002B2CF9AE}" pid="7" name="TemplafyTimeStamp">
    <vt:lpwstr>2023-11-27T15:11:29</vt:lpwstr>
  </property>
  <property fmtid="{D5CDD505-2E9C-101B-9397-08002B2CF9AE}" pid="8" name="TemplafyTenantId">
    <vt:lpwstr>sap</vt:lpwstr>
  </property>
  <property fmtid="{D5CDD505-2E9C-101B-9397-08002B2CF9AE}" pid="9" name="TemplafyTemplateId">
    <vt:lpwstr>743088030174412800</vt:lpwstr>
  </property>
  <property fmtid="{D5CDD505-2E9C-101B-9397-08002B2CF9AE}" pid="10" name="TemplafyUserProfileId">
    <vt:lpwstr>637741986858099003</vt:lpwstr>
  </property>
  <property fmtid="{D5CDD505-2E9C-101B-9397-08002B2CF9AE}" pid="11" name="TemplafyLanguageCode">
    <vt:lpwstr>de-DE</vt:lpwstr>
  </property>
  <property fmtid="{D5CDD505-2E9C-101B-9397-08002B2CF9AE}" pid="12" name="TemplafyFromBlank">
    <vt:bool>false</vt:bool>
  </property>
</Properties>
</file>