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81B_D9DAD0FE.xml" ContentType="application/vnd.ms-powerpoint.comments+xml"/>
  <Override PartName="/ppt/notesSlides/notesSlide4.xml" ContentType="application/vnd.openxmlformats-officedocument.presentationml.notesSlide+xml"/>
  <Override PartName="/ppt/comments/modernComment_81F_3AFC4F8F.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821_FC29E0FC.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33" r:id="rId16"/>
  </p:sldMasterIdLst>
  <p:notesMasterIdLst>
    <p:notesMasterId r:id="rId30"/>
  </p:notesMasterIdLst>
  <p:handoutMasterIdLst>
    <p:handoutMasterId r:id="rId31"/>
  </p:handoutMasterIdLst>
  <p:sldIdLst>
    <p:sldId id="402" r:id="rId17"/>
    <p:sldId id="256" r:id="rId18"/>
    <p:sldId id="2075" r:id="rId19"/>
    <p:sldId id="2079" r:id="rId20"/>
    <p:sldId id="2085" r:id="rId21"/>
    <p:sldId id="2081" r:id="rId22"/>
    <p:sldId id="2082" r:id="rId23"/>
    <p:sldId id="2084" r:id="rId24"/>
    <p:sldId id="2070" r:id="rId25"/>
    <p:sldId id="2086" r:id="rId26"/>
    <p:sldId id="2072" r:id="rId27"/>
    <p:sldId id="2073" r:id="rId28"/>
    <p:sldId id="449" r:id="rId29"/>
  </p:sldIdLst>
  <p:sldSz cx="12195175" cy="6858000"/>
  <p:notesSz cx="6858000" cy="9144000"/>
  <p:embeddedFontLst>
    <p:embeddedFont>
      <p:font typeface="72 Brand" panose="020B0504030603020204" pitchFamily="34" charset="0"/>
      <p:regular r:id="rId32"/>
      <p:bold r:id="rId33"/>
      <p:italic r:id="rId34"/>
      <p:boldItalic r:id="rId35"/>
    </p:embeddedFont>
    <p:embeddedFont>
      <p:font typeface="72 Brand Medium" panose="020B0504030603020204" pitchFamily="34" charset="0"/>
      <p:regular r:id="rId36"/>
      <p:italic r:id="rId37"/>
    </p:embeddedFont>
    <p:embeddedFont>
      <p:font typeface="Roboto" panose="02000000000000000000" pitchFamily="2" charset="0"/>
      <p:regular r:id="rId38"/>
      <p:bold r:id="rId39"/>
      <p:italic r:id="rId40"/>
      <p:boldItalic r:id="rId41"/>
    </p:embeddedFont>
  </p:embeddedFontLst>
  <p:custDataLst>
    <p:tags r:id="rId42"/>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33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4CD23B-FC93-A7B5-C66E-01CDC2D45117}" name="Chmielarski, Luca" initials="CL" userId="S::luca.chmielarski@sap.com::616f3a0e-c71d-49bb-8be1-10e6551e9c19"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CD7"/>
    <a:srgbClr val="F15B2A"/>
    <a:srgbClr val="326D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C8958-8BB1-4317-80C6-2B2961605427}" v="1503" vWet="1509" dt="2023-12-08T10:01:13.746"/>
    <p1510:client id="{1DDAD529-B96D-394C-8B3B-3440F78393C2}" v="1434" dt="2023-12-08T11:58:33.866"/>
    <p1510:client id="{4CFC6B13-DF91-473E-B831-FEF300F18508}" v="3367" dt="2023-12-08T10:46:23.251"/>
    <p1510:client id="{7AEB8A17-F109-4A50-8E82-7E9DE9842EDE}" v="3097" vWet="3101" dt="2023-12-07T21:57:32.30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7" d="100"/>
          <a:sy n="117" d="100"/>
        </p:scale>
        <p:origin x="360" y="168"/>
      </p:cViewPr>
      <p:guideLst>
        <p:guide pos="3841"/>
        <p:guide orient="horz" pos="3317"/>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font" Target="fonts/font8.fntdata"/><Relationship Id="rId21" Type="http://schemas.openxmlformats.org/officeDocument/2006/relationships/slide" Target="slides/slide5.xml"/><Relationship Id="rId34" Type="http://schemas.openxmlformats.org/officeDocument/2006/relationships/font" Target="fonts/font3.fntdata"/><Relationship Id="rId42" Type="http://schemas.openxmlformats.org/officeDocument/2006/relationships/tags" Target="tags/tag1.xml"/><Relationship Id="rId47"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Master" Target="slideMasters/slideMaster1.xml"/><Relationship Id="rId29"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font" Target="fonts/font5.fntdata"/><Relationship Id="rId10" Type="http://schemas.openxmlformats.org/officeDocument/2006/relationships/customXml" Target="../customXml/item10.xml"/><Relationship Id="rId19" Type="http://schemas.openxmlformats.org/officeDocument/2006/relationships/slide" Target="slides/slide3.xml"/><Relationship Id="rId31" Type="http://schemas.openxmlformats.org/officeDocument/2006/relationships/handoutMaster" Target="handoutMasters/handoutMaster1.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4.xml"/><Relationship Id="rId41" Type="http://schemas.openxmlformats.org/officeDocument/2006/relationships/font" Target="fonts/font10.fntdata"/></Relationships>
</file>

<file path=ppt/comments/modernComment_81B_D9DAD0FE.xml><?xml version="1.0" encoding="utf-8"?>
<p188:cmLst xmlns:a="http://schemas.openxmlformats.org/drawingml/2006/main" xmlns:r="http://schemas.openxmlformats.org/officeDocument/2006/relationships" xmlns:p188="http://schemas.microsoft.com/office/powerpoint/2018/8/main">
  <p188:cm id="{741987B4-D0B1-4E80-B02F-82792CA50475}" authorId="{F74CD23B-FC93-A7B5-C66E-01CDC2D45117}" status="resolved" created="2023-12-07T20:37:24.305" complete="100000">
    <ac:deMkLst xmlns:ac="http://schemas.microsoft.com/office/drawing/2013/main/command">
      <pc:docMk xmlns:pc="http://schemas.microsoft.com/office/powerpoint/2013/main/command"/>
      <pc:sldMk xmlns:pc="http://schemas.microsoft.com/office/powerpoint/2013/main/command" cId="3654996222" sldId="2075"/>
      <ac:spMk id="10" creationId="{C64D9ED8-505F-EDC3-7F6B-B619FCE4B47D}"/>
    </ac:deMkLst>
    <p188:txBody>
      <a:bodyPr/>
      <a:lstStyle/>
      <a:p>
        <a:r>
          <a:rPr lang="de-DE"/>
          <a:t>Tools nennen</a:t>
        </a:r>
      </a:p>
    </p188:txBody>
  </p188:cm>
</p188:cmLst>
</file>

<file path=ppt/comments/modernComment_81F_3AFC4F8F.xml><?xml version="1.0" encoding="utf-8"?>
<p188:cmLst xmlns:a="http://schemas.openxmlformats.org/drawingml/2006/main" xmlns:r="http://schemas.openxmlformats.org/officeDocument/2006/relationships" xmlns:p188="http://schemas.microsoft.com/office/powerpoint/2018/8/main">
  <p188:cm id="{E4190B41-D921-41E4-92F9-DF247149F1E1}" authorId="{F74CD23B-FC93-A7B5-C66E-01CDC2D45117}" created="2023-12-07T22:39:09.070">
    <pc:sldMkLst xmlns:pc="http://schemas.microsoft.com/office/powerpoint/2013/main/command">
      <pc:docMk/>
      <pc:sldMk cId="989613967" sldId="2079"/>
    </pc:sldMkLst>
    <p188:txBody>
      <a:bodyPr/>
      <a:lstStyle/>
      <a:p>
        <a:r>
          <a:rPr lang="de-DE"/>
          <a:t>Wird es tatsächlich in CI Integriert oder ist dies ein seperater Prozess von renovate?</a:t>
        </a:r>
      </a:p>
    </p188:txBody>
  </p188:cm>
</p188:cmLst>
</file>

<file path=ppt/comments/modernComment_821_FC29E0FC.xml><?xml version="1.0" encoding="utf-8"?>
<p188:cmLst xmlns:a="http://schemas.openxmlformats.org/drawingml/2006/main" xmlns:r="http://schemas.openxmlformats.org/officeDocument/2006/relationships" xmlns:p188="http://schemas.microsoft.com/office/powerpoint/2018/8/main">
  <p188:cm id="{26CFE989-D8E4-487A-B6BE-2B23ECE197DE}" authorId="{F74CD23B-FC93-A7B5-C66E-01CDC2D45117}" status="resolved" created="2023-12-07T23:37:02.068" complete="100000">
    <ac:deMkLst xmlns:ac="http://schemas.microsoft.com/office/drawing/2013/main/command">
      <pc:docMk xmlns:pc="http://schemas.microsoft.com/office/powerpoint/2013/main/command"/>
      <pc:sldMk xmlns:pc="http://schemas.microsoft.com/office/powerpoint/2013/main/command" cId="4230603004" sldId="2081"/>
      <ac:spMk id="6" creationId="{1A284528-D419-3D30-A7A3-D59AE701EEFF}"/>
    </ac:deMkLst>
    <p188:txBody>
      <a:bodyPr/>
      <a:lstStyle/>
      <a:p>
        <a:r>
          <a:rPr lang="de-DE"/>
          <a:t>Vielleicht mehr aufs Projekt beziehen?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latin typeface="Arial" panose="020B0604020202020204" pitchFamily="34" charset="0"/>
              </a:rPr>
              <a:pPr algn="ctr"/>
              <a:t>‹#›</a:t>
            </a:fld>
            <a:endParaRPr lang="de-DE" sz="1000">
              <a:latin typeface="Arial" panose="020B0604020202020204" pitchFamily="34" charset="0"/>
            </a:endParaRPr>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b="0" i="0">
                <a:latin typeface="Arial" panose="020B0604020202020204" pitchFamily="34" charset="0"/>
              </a:defRPr>
            </a:lvl1pPr>
          </a:lstStyle>
          <a:p>
            <a:fld id="{7D8C2C35-2B8A-446E-BEC0-FD36716C29AC}" type="slidenum">
              <a:rPr lang="en-DE" smtClean="0"/>
              <a:pPr/>
              <a:t>‹#›</a:t>
            </a:fld>
            <a:endParaRPr lang="en-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b="0" i="0" kern="1200">
        <a:solidFill>
          <a:schemeClr val="tx1"/>
        </a:solidFill>
        <a:latin typeface="Arial" panose="020B0604020202020204" pitchFamily="34" charset="0"/>
        <a:ea typeface="+mn-ea"/>
        <a:cs typeface="+mn-cs"/>
      </a:defRPr>
    </a:lvl1pPr>
    <a:lvl2pPr marL="180000" indent="-180000" algn="l" defTabSz="1088776" rtl="0" eaLnBrk="1" latinLnBrk="0" hangingPunct="1">
      <a:buClr>
        <a:schemeClr val="accent1"/>
      </a:buClr>
      <a:buSzPct val="100000"/>
      <a:buFont typeface="Wingdings" pitchFamily="2" charset="2"/>
      <a:buChar char=""/>
      <a:defRPr sz="1400" b="0" i="0" kern="1200">
        <a:solidFill>
          <a:schemeClr val="tx1"/>
        </a:solidFill>
        <a:latin typeface="Arial" panose="020B0604020202020204" pitchFamily="34" charset="0"/>
        <a:ea typeface="+mn-ea"/>
        <a:cs typeface="+mn-cs"/>
      </a:defRPr>
    </a:lvl2pPr>
    <a:lvl3pPr marL="360000" indent="-180000" algn="l" defTabSz="1088776" rtl="0" eaLnBrk="1" latinLnBrk="0" hangingPunct="1">
      <a:buClr>
        <a:schemeClr val="accent2"/>
      </a:buClr>
      <a:buSzPct val="80000"/>
      <a:buFont typeface="Symbol" pitchFamily="18" charset="2"/>
      <a:buChar char="-"/>
      <a:defRPr sz="1200" b="0" i="0" kern="1200">
        <a:solidFill>
          <a:schemeClr val="tx1"/>
        </a:solidFill>
        <a:latin typeface="Arial" panose="020B0604020202020204" pitchFamily="34" charset="0"/>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en-DE" smtClean="0"/>
              <a:pPr/>
              <a:t>1</a:t>
            </a:fld>
            <a:endParaRPr lang="en-DE"/>
          </a:p>
        </p:txBody>
      </p:sp>
    </p:spTree>
    <p:extLst>
      <p:ext uri="{BB962C8B-B14F-4D97-AF65-F5344CB8AC3E}">
        <p14:creationId xmlns:p14="http://schemas.microsoft.com/office/powerpoint/2010/main" val="236361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en-DE" smtClean="0"/>
              <a:pPr/>
              <a:t>10</a:t>
            </a:fld>
            <a:endParaRPr lang="en-DE"/>
          </a:p>
        </p:txBody>
      </p:sp>
    </p:spTree>
    <p:extLst>
      <p:ext uri="{BB962C8B-B14F-4D97-AF65-F5344CB8AC3E}">
        <p14:creationId xmlns:p14="http://schemas.microsoft.com/office/powerpoint/2010/main" val="368890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a:p>
        </p:txBody>
      </p:sp>
    </p:spTree>
    <p:extLst>
      <p:ext uri="{BB962C8B-B14F-4D97-AF65-F5344CB8AC3E}">
        <p14:creationId xmlns:p14="http://schemas.microsoft.com/office/powerpoint/2010/main" val="55097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en-DE" smtClean="0"/>
              <a:pPr/>
              <a:t>2</a:t>
            </a:fld>
            <a:endParaRPr lang="en-DE"/>
          </a:p>
        </p:txBody>
      </p:sp>
    </p:spTree>
    <p:extLst>
      <p:ext uri="{BB962C8B-B14F-4D97-AF65-F5344CB8AC3E}">
        <p14:creationId xmlns:p14="http://schemas.microsoft.com/office/powerpoint/2010/main" val="3660736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de-DE" b="1"/>
              <a:t>Projektspezifische Motivation</a:t>
            </a:r>
          </a:p>
          <a:p>
            <a:r>
              <a:rPr lang="de-DE"/>
              <a:t>In unserem Projekt ist die Wartbarkeit ein zentrales Anliegen, das durch den straffen Zeitplan und die Notwendigkeit für häufige Änderungen begründet wird. Angesichts dieser Herausforderungen ist es entscheidend, dass unser Code nicht nur kurzfristig funktioniert, sondern auch langfristig leicht </a:t>
            </a:r>
            <a:r>
              <a:rPr lang="de-DE" err="1"/>
              <a:t>wartbar</a:t>
            </a:r>
            <a:r>
              <a:rPr lang="de-DE"/>
              <a:t> bleibt. Die hohe Wartbarkeit ermöglicht es unserem Team, effizient auf neue Anforderungen zu reagieren, den Code anzupassen und dabei die langfristige Pflege und Stabilität des Systems sicherzustellen.</a:t>
            </a:r>
          </a:p>
          <a:p>
            <a:endParaRPr lang="de-DE"/>
          </a:p>
          <a:p>
            <a:r>
              <a:rPr lang="de-DE" b="1"/>
              <a:t>Umfang</a:t>
            </a:r>
          </a:p>
          <a:p>
            <a:r>
              <a:rPr lang="de-DE"/>
              <a:t>Der Fokus unserer Bemühungen zur Verbesserung der Wartbarkeit liegt auf 2 Hauptbereichen. Erstens legen wir großen Wert auf eine sorgfältige Dokumentation. Diese umfasst nicht nur den Code selbst, sondern auch die Architektur und Designentscheidungen, was zukünftige Änderungen und Wartungsarbeiten erheblich erleichtert. Und Zweitens führen wir regelmäßige </a:t>
            </a:r>
            <a:r>
              <a:rPr lang="de-DE" err="1"/>
              <a:t>Dependency</a:t>
            </a:r>
            <a:r>
              <a:rPr lang="de-DE"/>
              <a:t>-Checks durch, um sicherzustellen, dass unser Code stets aktuell und sicher bleibt.</a:t>
            </a:r>
          </a:p>
          <a:p>
            <a:endParaRPr lang="de-DE"/>
          </a:p>
          <a:p>
            <a:r>
              <a:rPr lang="de-DE" b="1"/>
              <a:t>Verwendete Tools</a:t>
            </a:r>
          </a:p>
          <a:p>
            <a:r>
              <a:rPr lang="de-DE"/>
              <a:t>Um unsere Ziele in Bezug auf die Wartbarkeit zu erreichen, setzen wir auf eine Reihe spezifischer Tools. Für die Dokumentation nutzen wir </a:t>
            </a:r>
            <a:r>
              <a:rPr lang="de-DE" err="1"/>
              <a:t>GoDoc</a:t>
            </a:r>
            <a:r>
              <a:rPr lang="de-DE"/>
              <a:t>, das eine konsistente und klare Dokumentation gewährleistet. </a:t>
            </a:r>
          </a:p>
          <a:p>
            <a:pPr marL="0" marR="0" lvl="0" indent="0" algn="l" defTabSz="1088776" rtl="0" eaLnBrk="1" fontAlgn="auto" latinLnBrk="0" hangingPunct="1">
              <a:lnSpc>
                <a:spcPct val="100000"/>
              </a:lnSpc>
              <a:spcBef>
                <a:spcPts val="0"/>
              </a:spcBef>
              <a:spcAft>
                <a:spcPts val="0"/>
              </a:spcAft>
              <a:buClrTx/>
              <a:buSzTx/>
              <a:buFontTx/>
              <a:buNone/>
              <a:tabLst/>
              <a:defRPr/>
            </a:pPr>
            <a:r>
              <a:rPr lang="de-DE"/>
              <a:t>Zusätzlich verwenden wir </a:t>
            </a:r>
            <a:r>
              <a:rPr lang="de-DE" err="1"/>
              <a:t>Git</a:t>
            </a:r>
            <a:r>
              <a:rPr lang="de-DE"/>
              <a:t> als Versionskontrollsystem, um eine effiziente Verwaltung und Nachverfolgung von Änderungen am Code zu ermöglichen, was die Zusammenarbeit im Team erleichtert und einen reibungslosen Entwicklungsprozess unterstützt.</a:t>
            </a:r>
          </a:p>
          <a:p>
            <a:r>
              <a:rPr lang="de-DE"/>
              <a:t>Für die Überwachung und das Management unserer Abhängigkeiten integrieren wir automatisierte Tools in unsere CI/CD-Pipeline, die eine regelmäßige Überprüfung der </a:t>
            </a:r>
            <a:r>
              <a:rPr lang="de-DE" err="1"/>
              <a:t>Dependencies</a:t>
            </a:r>
            <a:r>
              <a:rPr lang="de-DE"/>
              <a:t> ermöglichen und uns so helfen, die Software aktuell und sicher zu halten.</a:t>
            </a:r>
          </a:p>
          <a:p>
            <a:endParaRPr lang="de-DE"/>
          </a:p>
          <a:p>
            <a:pPr marL="0" indent="0">
              <a:buFontTx/>
              <a:buNone/>
            </a:pPr>
            <a:endParaRPr lang="de-DE" b="0"/>
          </a:p>
          <a:p>
            <a:pPr marL="0" indent="0">
              <a:buFontTx/>
              <a:buNone/>
            </a:pPr>
            <a:endParaRPr lang="de-DE" b="0"/>
          </a:p>
          <a:p>
            <a:pPr marL="0" indent="0">
              <a:buNone/>
            </a:pPr>
            <a:r>
              <a:rPr lang="en-US" b="1"/>
              <a:t>---</a:t>
            </a:r>
          </a:p>
          <a:p>
            <a:pPr marL="0" indent="0">
              <a:buNone/>
            </a:pPr>
            <a:r>
              <a:rPr lang="en-US" b="1"/>
              <a:t>(alt)</a:t>
            </a:r>
          </a:p>
          <a:p>
            <a:pPr marL="0" indent="0">
              <a:buNone/>
            </a:pPr>
            <a:r>
              <a:rPr lang="en-US" b="1" err="1"/>
              <a:t>Projektspezifsiche</a:t>
            </a:r>
            <a:r>
              <a:rPr lang="en-US" b="1"/>
              <a:t> Motivation</a:t>
            </a:r>
          </a:p>
          <a:p>
            <a:pPr marL="0" indent="0">
              <a:buNone/>
            </a:pPr>
            <a:r>
              <a:rPr lang="de-DE" b="0" i="0">
                <a:solidFill>
                  <a:srgbClr val="ECECF1"/>
                </a:solidFill>
                <a:effectLst/>
                <a:latin typeface="Söhne"/>
              </a:rPr>
              <a:t>Durch die Zusammenarbeit mit verschiedenen Teams kann es zu vielen Änderungswünschen kommen. Für unser Projekt ist des daher wichtig eine hohe Wartbarkeit zu erreichen um diese effizient umsetzen zu können. Außerdem motiviert sich das Ziel der hohen Wartbarkeit durch die relative kurze Projektdauer, durch die Effizienz wichtig ist um den zeitlichen Rahmen einzuhalten.</a:t>
            </a:r>
          </a:p>
          <a:p>
            <a:pPr marL="0" indent="0">
              <a:buNone/>
            </a:pPr>
            <a:endParaRPr lang="en-US" b="1"/>
          </a:p>
          <a:p>
            <a:pPr marL="0" indent="0">
              <a:buNone/>
            </a:pPr>
            <a:endParaRPr lang="en-US" b="1"/>
          </a:p>
        </p:txBody>
      </p:sp>
      <p:sp>
        <p:nvSpPr>
          <p:cNvPr id="4" name="Slide Number Placeholder 3"/>
          <p:cNvSpPr>
            <a:spLocks noGrp="1"/>
          </p:cNvSpPr>
          <p:nvPr>
            <p:ph type="sldNum" sz="quarter" idx="5"/>
          </p:nvPr>
        </p:nvSpPr>
        <p:spPr/>
        <p:txBody>
          <a:bodyPr/>
          <a:lstStyle/>
          <a:p>
            <a:fld id="{7D8C2C35-2B8A-446E-BEC0-FD36716C29AC}" type="slidenum">
              <a:rPr lang="en-DE" smtClean="0"/>
              <a:pPr/>
              <a:t>3</a:t>
            </a:fld>
            <a:endParaRPr lang="en-DE"/>
          </a:p>
        </p:txBody>
      </p:sp>
    </p:spTree>
    <p:extLst>
      <p:ext uri="{BB962C8B-B14F-4D97-AF65-F5344CB8AC3E}">
        <p14:creationId xmlns:p14="http://schemas.microsoft.com/office/powerpoint/2010/main" val="218799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de-DE" b="1"/>
              <a:t>Code-Dokumentation</a:t>
            </a:r>
          </a:p>
          <a:p>
            <a:pPr marL="285750" indent="-285750">
              <a:buFont typeface="Arial" panose="020B0604020202020204" pitchFamily="34" charset="0"/>
              <a:buChar char="•"/>
            </a:pPr>
            <a:r>
              <a:rPr lang="de-DE" b="1"/>
              <a:t>Was es bedeutet:</a:t>
            </a:r>
            <a:r>
              <a:rPr lang="de-DE"/>
              <a:t> Code-Dokumentation umfasst die Erstellung klarer und präziser Beschreibungen für den Quellcode, einschließlich Kommentaren zu Funktionen, Klassen und wichtigen Algorithmen, um deren Zweck und Funktionsweise zu erklären. Hierfür verwenden wir </a:t>
            </a:r>
            <a:r>
              <a:rPr lang="de-DE" err="1"/>
              <a:t>GoDoc</a:t>
            </a:r>
            <a:r>
              <a:rPr lang="de-DE"/>
              <a:t>.</a:t>
            </a:r>
          </a:p>
          <a:p>
            <a:pPr marL="285750" indent="-285750">
              <a:buFont typeface="Arial" panose="020B0604020202020204" pitchFamily="34" charset="0"/>
              <a:buChar char="•"/>
            </a:pPr>
            <a:r>
              <a:rPr lang="de-DE" b="1"/>
              <a:t>Erklärung</a:t>
            </a:r>
            <a:r>
              <a:rPr lang="de-DE"/>
              <a:t> wieso:</a:t>
            </a:r>
          </a:p>
          <a:p>
            <a:pPr marL="465750" lvl="1" indent="-285750">
              <a:buFont typeface="Arial" panose="020B0604020202020204" pitchFamily="34" charset="0"/>
              <a:buChar char="•"/>
            </a:pPr>
            <a:r>
              <a:rPr lang="de-DE"/>
              <a:t>Eine klare und umfassende Code-Dokumentation unverzichtbar, da sie die Verständlichkeit und Transparenz des Codes erheblich verbessert. </a:t>
            </a:r>
          </a:p>
          <a:p>
            <a:pPr marL="465750" lvl="1" indent="-285750">
              <a:buFont typeface="Arial" panose="020B0604020202020204" pitchFamily="34" charset="0"/>
              <a:buChar char="•"/>
            </a:pPr>
            <a:r>
              <a:rPr lang="de-DE"/>
              <a:t>Diese ist besonders wichtig, da wir aufgrund des straffen Zeitplans häufig Änderungen vornehmen müssen. </a:t>
            </a:r>
          </a:p>
          <a:p>
            <a:pPr marL="465750" lvl="1" indent="-285750">
              <a:buFont typeface="Arial" panose="020B0604020202020204" pitchFamily="34" charset="0"/>
              <a:buChar char="•"/>
            </a:pPr>
            <a:r>
              <a:rPr lang="de-DE"/>
              <a:t>Eine gute Dokumentation erleichtert das schnelle Verstehen von Code-Funktionen und -Strukturen, was für effiziente Anpassungen und Fehlerbehebungen entscheidend ist. </a:t>
            </a:r>
          </a:p>
          <a:p>
            <a:pPr marL="465750" lvl="1" indent="-285750">
              <a:buFont typeface="Arial" panose="020B0604020202020204" pitchFamily="34" charset="0"/>
              <a:buChar char="•"/>
            </a:pPr>
            <a:r>
              <a:rPr lang="de-DE"/>
              <a:t>Sie ermöglicht es jedem Teammitglied, sich rasch in neue oder geänderte Codebereiche einzuarbeiten, was die Entwicklungsgeschwindigkeit und die Qualität des Codes insgesamt erhöht.</a:t>
            </a:r>
          </a:p>
          <a:p>
            <a:pPr marL="180000" lvl="1" indent="0">
              <a:buFont typeface="Arial" panose="020B0604020202020204" pitchFamily="34" charset="0"/>
              <a:buNone/>
            </a:pPr>
            <a:endParaRPr lang="de-DE"/>
          </a:p>
          <a:p>
            <a:pPr marL="285750" indent="-285750">
              <a:buFont typeface="Arial" panose="020B0604020202020204" pitchFamily="34" charset="0"/>
              <a:buChar char="•"/>
            </a:pPr>
            <a:r>
              <a:rPr lang="de-DE" b="1"/>
              <a:t>Regelmäßige Erstellung:</a:t>
            </a:r>
            <a:r>
              <a:rPr lang="de-DE"/>
              <a:t> Die Dokumentation des Codes wurde parallel zur Code-Entwicklung fortlaufend erstellt. Jeder Entwickler war dafür verantwortlich, neu geschriebenen Code umgehend zu dokumentieren. Das ganze soll nach jedem Pull-Request vervollständigt werden und überprüft</a:t>
            </a:r>
          </a:p>
          <a:p>
            <a:pPr marL="285750" indent="-285750">
              <a:buFont typeface="Arial" panose="020B0604020202020204" pitchFamily="34" charset="0"/>
              <a:buChar char="•"/>
            </a:pPr>
            <a:r>
              <a:rPr lang="de-DE" b="1"/>
              <a:t>Überprüfungsprotokolle:</a:t>
            </a:r>
            <a:r>
              <a:rPr lang="de-DE"/>
              <a:t> Wöchentliche Reviews wurden durchgeführt, um die Qualität und Vollständigkeit der Dokumentation zu überprüfen. Die Ergebnisse dieser Reviews wurden in Protokollen festgehalten, die Zeitpunkte der Reviews, beteiligte Personen und festgestellte Mängel oder Verbesserungen dokumentieren.</a:t>
            </a:r>
          </a:p>
          <a:p>
            <a:pPr marL="285750" indent="-285750">
              <a:buFont typeface="Arial" panose="020B0604020202020204" pitchFamily="34" charset="0"/>
              <a:buChar char="•"/>
            </a:pPr>
            <a:r>
              <a:rPr lang="de-DE" b="1"/>
              <a:t>Versionskontrolle:</a:t>
            </a:r>
            <a:r>
              <a:rPr lang="de-DE"/>
              <a:t> Die Verwendung von </a:t>
            </a:r>
            <a:r>
              <a:rPr lang="de-DE" err="1"/>
              <a:t>Git</a:t>
            </a:r>
            <a:r>
              <a:rPr lang="de-DE"/>
              <a:t> für die Dokumentation ermöglichte es uns, die Historie der Dokumentationsänderungen nachzuvollziehen und zu bestätigen, dass die Dokumentation regelmäßig aktualisiert wurde.</a:t>
            </a:r>
          </a:p>
          <a:p>
            <a:pPr>
              <a:buFont typeface="Arial" panose="020B0604020202020204" pitchFamily="34" charset="0"/>
              <a:buChar char="•"/>
            </a:pPr>
            <a:endParaRPr lang="de-DE"/>
          </a:p>
          <a:p>
            <a:pPr>
              <a:buFont typeface="Arial" panose="020B0604020202020204" pitchFamily="34" charset="0"/>
              <a:buNone/>
            </a:pPr>
            <a:endParaRPr lang="de-DE"/>
          </a:p>
          <a:p>
            <a:r>
              <a:rPr lang="de-DE" b="1"/>
              <a:t>Automatisierte </a:t>
            </a:r>
            <a:r>
              <a:rPr lang="de-DE" b="1" err="1"/>
              <a:t>Dependency</a:t>
            </a:r>
            <a:r>
              <a:rPr lang="de-DE" b="1"/>
              <a:t> Updates</a:t>
            </a:r>
          </a:p>
          <a:p>
            <a:pPr marL="285750" indent="-285750">
              <a:buFont typeface="Arial" panose="020B0604020202020204" pitchFamily="34" charset="0"/>
              <a:buChar char="•"/>
            </a:pPr>
            <a:r>
              <a:rPr lang="de-DE" b="1"/>
              <a:t>Was es bedeutet:</a:t>
            </a:r>
            <a:r>
              <a:rPr lang="de-DE"/>
              <a:t> Automatisierte </a:t>
            </a:r>
            <a:r>
              <a:rPr lang="de-DE" err="1"/>
              <a:t>Dependency</a:t>
            </a:r>
            <a:r>
              <a:rPr lang="de-DE"/>
              <a:t> Updates beziehen sich auf den Einsatz von Tools zur Überwachung und Aktualisierung der in der Software verwendeten Bibliotheken und Frameworks, um Sicherheitsrisiken und Inkompatibilitäten zu minimieren.</a:t>
            </a:r>
          </a:p>
          <a:p>
            <a:pPr marL="285750" indent="-285750">
              <a:buFont typeface="Arial" panose="020B0604020202020204" pitchFamily="34" charset="0"/>
              <a:buChar char="•"/>
            </a:pPr>
            <a:r>
              <a:rPr lang="de-DE" b="1"/>
              <a:t>Warum</a:t>
            </a:r>
            <a:r>
              <a:rPr lang="de-DE"/>
              <a:t>: um die Aktualität und Sicherheit unserer Software kontinuierlich zu gewährleisten. </a:t>
            </a:r>
          </a:p>
          <a:p>
            <a:pPr marL="465750" lvl="1" indent="-285750">
              <a:buFont typeface="Arial" panose="020B0604020202020204" pitchFamily="34" charset="0"/>
              <a:buChar char="•"/>
            </a:pPr>
            <a:r>
              <a:rPr lang="de-DE"/>
              <a:t>Da wir in einer Umgebung mit häufigen Änderungen und straffen Fristen arbeiten, sparen automatisierte Checks uns wertvolle Zeit, die ansonsten für manuelle Überprüfungen aufgewendet werden müsste. </a:t>
            </a:r>
          </a:p>
          <a:p>
            <a:pPr marL="465750" lvl="1" indent="-285750">
              <a:buFont typeface="Arial" panose="020B0604020202020204" pitchFamily="34" charset="0"/>
              <a:buChar char="•"/>
            </a:pPr>
            <a:r>
              <a:rPr lang="de-DE"/>
              <a:t>Diese Tools erkennen und beheben proaktiv potenzielle Probleme in unseren Abhängigkeiten, was die Wahrscheinlichkeit von Inkompatibilitäten und Sicherheitslücken verringert. </a:t>
            </a:r>
          </a:p>
          <a:p>
            <a:pPr marL="465750" lvl="1" indent="-285750">
              <a:buFont typeface="Arial" panose="020B0604020202020204" pitchFamily="34" charset="0"/>
              <a:buChar char="•"/>
            </a:pPr>
            <a:r>
              <a:rPr lang="de-DE"/>
              <a:t>Die Automatisierung dieser Prozesse trägt wesentlich dazu bei, die Integrität und Zuverlässigkeit des Projekts zu sichern, ohne den Entwicklungsfluss zu unterbrechen.</a:t>
            </a:r>
          </a:p>
          <a:p>
            <a:pPr marL="285750" indent="-285750">
              <a:buFont typeface="Arial" panose="020B0604020202020204" pitchFamily="34" charset="0"/>
              <a:buChar char="•"/>
            </a:pPr>
            <a:r>
              <a:rPr lang="de-DE" b="1"/>
              <a:t>Automatisierung im Prozess:</a:t>
            </a:r>
            <a:r>
              <a:rPr lang="de-DE"/>
              <a:t> </a:t>
            </a:r>
            <a:r>
              <a:rPr lang="de-DE" err="1"/>
              <a:t>Dependency</a:t>
            </a:r>
            <a:r>
              <a:rPr lang="de-DE"/>
              <a:t>-Checks wurden automatisch in die CI/CD-Pipeline integriert. Bei jedem Commit wurden diese Checks durchgeführt, um die Aktualität und Sicherheit der </a:t>
            </a:r>
            <a:r>
              <a:rPr lang="de-DE" err="1"/>
              <a:t>Dependencies</a:t>
            </a:r>
            <a:r>
              <a:rPr lang="de-DE"/>
              <a:t> sicherzustellen.</a:t>
            </a:r>
          </a:p>
          <a:p>
            <a:pPr marL="285750" indent="-285750">
              <a:buFont typeface="Arial" panose="020B0604020202020204" pitchFamily="34" charset="0"/>
              <a:buChar char="•"/>
            </a:pPr>
            <a:r>
              <a:rPr lang="de-DE" b="1"/>
              <a:t>CI/CD-Logs:</a:t>
            </a:r>
            <a:r>
              <a:rPr lang="de-DE"/>
              <a:t> Die Logs der CI/CD-Pipeline wurden gespeichert, um die regelmäßige Durchführung der </a:t>
            </a:r>
            <a:r>
              <a:rPr lang="de-DE" err="1"/>
              <a:t>Dependency</a:t>
            </a:r>
            <a:r>
              <a:rPr lang="de-DE"/>
              <a:t>-Checks zu belegen. Diese Logs enthalten Datum und Uhrzeit jedes Checks sowie Informationen über erkannte Probleme und durchgeführte Updates..</a:t>
            </a:r>
          </a:p>
          <a:p>
            <a:endParaRPr lang="de-DE"/>
          </a:p>
        </p:txBody>
      </p:sp>
      <p:sp>
        <p:nvSpPr>
          <p:cNvPr id="4" name="Slide Number Placeholder 3"/>
          <p:cNvSpPr>
            <a:spLocks noGrp="1"/>
          </p:cNvSpPr>
          <p:nvPr>
            <p:ph type="sldNum" sz="quarter" idx="5"/>
          </p:nvPr>
        </p:nvSpPr>
        <p:spPr/>
        <p:txBody>
          <a:bodyPr/>
          <a:lstStyle/>
          <a:p>
            <a:fld id="{7D8C2C35-2B8A-446E-BEC0-FD36716C29AC}" type="slidenum">
              <a:rPr lang="en-DE" smtClean="0"/>
              <a:pPr/>
              <a:t>4</a:t>
            </a:fld>
            <a:endParaRPr lang="en-DE"/>
          </a:p>
        </p:txBody>
      </p:sp>
    </p:spTree>
    <p:extLst>
      <p:ext uri="{BB962C8B-B14F-4D97-AF65-F5344CB8AC3E}">
        <p14:creationId xmlns:p14="http://schemas.microsoft.com/office/powerpoint/2010/main" val="67067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de-DE" b="1"/>
              <a:t>Code-Dokumentation</a:t>
            </a:r>
          </a:p>
          <a:p>
            <a:pPr marL="285750" indent="-285750">
              <a:buFont typeface="Arial" panose="020B0604020202020204" pitchFamily="34" charset="0"/>
              <a:buChar char="•"/>
            </a:pPr>
            <a:r>
              <a:rPr lang="de-DE" b="1"/>
              <a:t>Was es bedeutet:</a:t>
            </a:r>
            <a:r>
              <a:rPr lang="de-DE"/>
              <a:t> Code-Dokumentation umfasst die Erstellung klarer und präziser Beschreibungen für den Quellcode, einschließlich Kommentaren zu Funktionen, Klassen und wichtigen Algorithmen, um deren Zweck und Funktionsweise zu erklären. Hierfür verwenden wir </a:t>
            </a:r>
            <a:r>
              <a:rPr lang="de-DE" err="1"/>
              <a:t>GoDoc</a:t>
            </a:r>
            <a:r>
              <a:rPr lang="de-DE"/>
              <a:t>.</a:t>
            </a:r>
          </a:p>
          <a:p>
            <a:pPr marL="285750" indent="-285750">
              <a:buFont typeface="Arial" panose="020B0604020202020204" pitchFamily="34" charset="0"/>
              <a:buChar char="•"/>
            </a:pPr>
            <a:r>
              <a:rPr lang="de-DE" b="1"/>
              <a:t>Erklärung</a:t>
            </a:r>
            <a:r>
              <a:rPr lang="de-DE"/>
              <a:t> wieso:</a:t>
            </a:r>
          </a:p>
          <a:p>
            <a:pPr marL="465750" lvl="1" indent="-285750">
              <a:buFont typeface="Arial" panose="020B0604020202020204" pitchFamily="34" charset="0"/>
              <a:buChar char="•"/>
            </a:pPr>
            <a:r>
              <a:rPr lang="de-DE"/>
              <a:t>Eine klare und umfassende Code-Dokumentation unverzichtbar, da sie die Verständlichkeit und Transparenz des Codes erheblich verbessert. </a:t>
            </a:r>
          </a:p>
          <a:p>
            <a:pPr marL="465750" lvl="1" indent="-285750">
              <a:buFont typeface="Arial" panose="020B0604020202020204" pitchFamily="34" charset="0"/>
              <a:buChar char="•"/>
            </a:pPr>
            <a:r>
              <a:rPr lang="de-DE"/>
              <a:t>Diese ist besonders wichtig, da wir aufgrund des straffen Zeitplans häufig Änderungen vornehmen müssen. </a:t>
            </a:r>
          </a:p>
          <a:p>
            <a:pPr marL="465750" lvl="1" indent="-285750">
              <a:buFont typeface="Arial" panose="020B0604020202020204" pitchFamily="34" charset="0"/>
              <a:buChar char="•"/>
            </a:pPr>
            <a:r>
              <a:rPr lang="de-DE"/>
              <a:t>Eine gute Dokumentation erleichtert das schnelle Verstehen von Code-Funktionen und -Strukturen, was für effiziente Anpassungen und Fehlerbehebungen entscheidend ist. </a:t>
            </a:r>
          </a:p>
          <a:p>
            <a:pPr marL="465750" lvl="1" indent="-285750">
              <a:buFont typeface="Arial" panose="020B0604020202020204" pitchFamily="34" charset="0"/>
              <a:buChar char="•"/>
            </a:pPr>
            <a:r>
              <a:rPr lang="de-DE"/>
              <a:t>Sie ermöglicht es jedem Teammitglied, sich rasch in neue oder geänderte Codebereiche einzuarbeiten, was die Entwicklungsgeschwindigkeit und die Qualität des Codes insgesamt erhöht.</a:t>
            </a:r>
          </a:p>
          <a:p>
            <a:pPr marL="180000" lvl="1" indent="0">
              <a:buFont typeface="Arial" panose="020B0604020202020204" pitchFamily="34" charset="0"/>
              <a:buNone/>
            </a:pPr>
            <a:endParaRPr lang="de-DE"/>
          </a:p>
          <a:p>
            <a:pPr marL="285750" indent="-285750">
              <a:buFont typeface="Arial" panose="020B0604020202020204" pitchFamily="34" charset="0"/>
              <a:buChar char="•"/>
            </a:pPr>
            <a:r>
              <a:rPr lang="de-DE" b="1"/>
              <a:t>Regelmäßige Erstellung:</a:t>
            </a:r>
            <a:r>
              <a:rPr lang="de-DE"/>
              <a:t> Die Dokumentation des Codes wurde parallel zur Code-Entwicklung fortlaufend erstellt. Jeder Entwickler war dafür verantwortlich, neu geschriebenen Code umgehend zu dokumentieren.</a:t>
            </a:r>
          </a:p>
          <a:p>
            <a:pPr marL="285750" indent="-285750">
              <a:buFont typeface="Arial" panose="020B0604020202020204" pitchFamily="34" charset="0"/>
              <a:buChar char="•"/>
            </a:pPr>
            <a:r>
              <a:rPr lang="de-DE" b="1"/>
              <a:t>Überprüfungsprotokolle:</a:t>
            </a:r>
            <a:r>
              <a:rPr lang="de-DE"/>
              <a:t> Wöchentliche Reviews wurden durchgeführt, um die Qualität und Vollständigkeit der Dokumentation zu überprüfen. Die Ergebnisse dieser Reviews wurden in Protokollen festgehalten, die Zeitpunkte der Reviews, beteiligte Personen und festgestellte Mängel oder Verbesserungen dokumentieren.</a:t>
            </a:r>
          </a:p>
          <a:p>
            <a:pPr marL="285750" indent="-285750">
              <a:buFont typeface="Arial" panose="020B0604020202020204" pitchFamily="34" charset="0"/>
              <a:buChar char="•"/>
            </a:pPr>
            <a:r>
              <a:rPr lang="de-DE" b="1"/>
              <a:t>Versionskontrolle:</a:t>
            </a:r>
            <a:r>
              <a:rPr lang="de-DE"/>
              <a:t> Die Verwendung von </a:t>
            </a:r>
            <a:r>
              <a:rPr lang="de-DE" err="1"/>
              <a:t>Git</a:t>
            </a:r>
            <a:r>
              <a:rPr lang="de-DE"/>
              <a:t> für die Dokumentation ermöglichte es uns, die Historie der Dokumentationsänderungen nachzuvollziehen und zu bestätigen, dass die Dokumentation regelmäßig aktualisiert wurde.</a:t>
            </a:r>
          </a:p>
          <a:p>
            <a:pPr>
              <a:buFont typeface="Arial" panose="020B0604020202020204" pitchFamily="34" charset="0"/>
              <a:buChar char="•"/>
            </a:pPr>
            <a:endParaRPr lang="de-DE"/>
          </a:p>
          <a:p>
            <a:pPr>
              <a:buFont typeface="Arial" panose="020B0604020202020204" pitchFamily="34" charset="0"/>
              <a:buNone/>
            </a:pPr>
            <a:endParaRPr lang="de-DE"/>
          </a:p>
          <a:p>
            <a:r>
              <a:rPr lang="de-DE" b="1"/>
              <a:t>Automatisierte </a:t>
            </a:r>
            <a:r>
              <a:rPr lang="de-DE" b="1" err="1"/>
              <a:t>Dependency</a:t>
            </a:r>
            <a:r>
              <a:rPr lang="de-DE" b="1"/>
              <a:t> Updates</a:t>
            </a:r>
          </a:p>
          <a:p>
            <a:pPr marL="285750" indent="-285750">
              <a:buFont typeface="Arial" panose="020B0604020202020204" pitchFamily="34" charset="0"/>
              <a:buChar char="•"/>
            </a:pPr>
            <a:r>
              <a:rPr lang="de-DE" b="1"/>
              <a:t>Was es bedeutet:</a:t>
            </a:r>
            <a:r>
              <a:rPr lang="de-DE"/>
              <a:t> Automatisierte </a:t>
            </a:r>
            <a:r>
              <a:rPr lang="de-DE" err="1"/>
              <a:t>Dependency</a:t>
            </a:r>
            <a:r>
              <a:rPr lang="de-DE"/>
              <a:t> Updates beziehen sich auf den Einsatz von Tools zur Überwachung und Aktualisierung der in der Software verwendeten Bibliotheken und Frameworks, um Sicherheitsrisiken und Inkompatibilitäten zu minimieren.</a:t>
            </a:r>
          </a:p>
          <a:p>
            <a:pPr marL="285750" indent="-285750">
              <a:buFont typeface="Arial" panose="020B0604020202020204" pitchFamily="34" charset="0"/>
              <a:buChar char="•"/>
            </a:pPr>
            <a:r>
              <a:rPr lang="de-DE" b="1"/>
              <a:t>Warum</a:t>
            </a:r>
            <a:r>
              <a:rPr lang="de-DE"/>
              <a:t>: um die Aktualität und Sicherheit unserer Software kontinuierlich zu gewährleisten. </a:t>
            </a:r>
          </a:p>
          <a:p>
            <a:pPr marL="465750" lvl="1" indent="-285750">
              <a:buFont typeface="Arial" panose="020B0604020202020204" pitchFamily="34" charset="0"/>
              <a:buChar char="•"/>
            </a:pPr>
            <a:r>
              <a:rPr lang="de-DE"/>
              <a:t>Da wir in einer Umgebung mit häufigen Änderungen und straffen Fristen arbeiten, sparen automatisierte Checks uns wertvolle Zeit, die ansonsten für manuelle Überprüfungen aufgewendet werden müsste. </a:t>
            </a:r>
          </a:p>
          <a:p>
            <a:pPr marL="465750" lvl="1" indent="-285750">
              <a:buFont typeface="Arial" panose="020B0604020202020204" pitchFamily="34" charset="0"/>
              <a:buChar char="•"/>
            </a:pPr>
            <a:r>
              <a:rPr lang="de-DE"/>
              <a:t>Diese Tools erkennen und beheben proaktiv potenzielle Probleme in unseren Abhängigkeiten, was die Wahrscheinlichkeit von Inkompatibilitäten und Sicherheitslücken verringert. </a:t>
            </a:r>
          </a:p>
          <a:p>
            <a:pPr marL="465750" lvl="1" indent="-285750">
              <a:buFont typeface="Arial" panose="020B0604020202020204" pitchFamily="34" charset="0"/>
              <a:buChar char="•"/>
            </a:pPr>
            <a:r>
              <a:rPr lang="de-DE"/>
              <a:t>Die Automatisierung dieser Prozesse trägt wesentlich dazu bei, die Integrität und Zuverlässigkeit des Projekts zu sichern, ohne den Entwicklungsfluss zu unterbrechen.</a:t>
            </a:r>
          </a:p>
          <a:p>
            <a:pPr marL="285750" indent="-285750">
              <a:buFont typeface="Arial" panose="020B0604020202020204" pitchFamily="34" charset="0"/>
              <a:buChar char="•"/>
            </a:pPr>
            <a:r>
              <a:rPr lang="de-DE" b="1"/>
              <a:t>Automatisierung im Prozess:</a:t>
            </a:r>
            <a:r>
              <a:rPr lang="de-DE"/>
              <a:t> </a:t>
            </a:r>
            <a:r>
              <a:rPr lang="de-DE" err="1"/>
              <a:t>Dependency</a:t>
            </a:r>
            <a:r>
              <a:rPr lang="de-DE"/>
              <a:t>-Checks wurden automatisch in die CI/CD-Pipeline integriert. Bei jedem Commit wurden diese Checks durchgeführt, um die Aktualität und Sicherheit der </a:t>
            </a:r>
            <a:r>
              <a:rPr lang="de-DE" err="1"/>
              <a:t>Dependencies</a:t>
            </a:r>
            <a:r>
              <a:rPr lang="de-DE"/>
              <a:t> sicherzustellen.</a:t>
            </a:r>
          </a:p>
          <a:p>
            <a:pPr marL="285750" indent="-285750">
              <a:buFont typeface="Arial" panose="020B0604020202020204" pitchFamily="34" charset="0"/>
              <a:buChar char="•"/>
            </a:pPr>
            <a:r>
              <a:rPr lang="de-DE" b="1"/>
              <a:t>CI/CD-Logs:</a:t>
            </a:r>
            <a:r>
              <a:rPr lang="de-DE"/>
              <a:t> Die Logs der CI/CD-Pipeline wurden gespeichert, um die regelmäßige Durchführung der </a:t>
            </a:r>
            <a:r>
              <a:rPr lang="de-DE" err="1"/>
              <a:t>Dependency</a:t>
            </a:r>
            <a:r>
              <a:rPr lang="de-DE"/>
              <a:t>-Checks zu belegen. Diese Logs enthalten Datum und Uhrzeit jedes Checks sowie Informationen über erkannte Probleme und durchgeführte Updates..</a:t>
            </a:r>
          </a:p>
          <a:p>
            <a:endParaRPr lang="de-DE"/>
          </a:p>
        </p:txBody>
      </p:sp>
      <p:sp>
        <p:nvSpPr>
          <p:cNvPr id="4" name="Slide Number Placeholder 3"/>
          <p:cNvSpPr>
            <a:spLocks noGrp="1"/>
          </p:cNvSpPr>
          <p:nvPr>
            <p:ph type="sldNum" sz="quarter" idx="5"/>
          </p:nvPr>
        </p:nvSpPr>
        <p:spPr/>
        <p:txBody>
          <a:bodyPr/>
          <a:lstStyle/>
          <a:p>
            <a:fld id="{7D8C2C35-2B8A-446E-BEC0-FD36716C29AC}" type="slidenum">
              <a:rPr lang="en-DE" smtClean="0"/>
              <a:pPr/>
              <a:t>5</a:t>
            </a:fld>
            <a:endParaRPr lang="en-DE"/>
          </a:p>
        </p:txBody>
      </p:sp>
    </p:spTree>
    <p:extLst>
      <p:ext uri="{BB962C8B-B14F-4D97-AF65-F5344CB8AC3E}">
        <p14:creationId xmlns:p14="http://schemas.microsoft.com/office/powerpoint/2010/main" val="371640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de-DE" b="1"/>
              <a:t>Projektspezifische Motivation</a:t>
            </a:r>
          </a:p>
          <a:p>
            <a:r>
              <a:rPr lang="de-DE"/>
              <a:t>In unserem Projekt haben wir uns bewusst für Korrektheit als Hauptqualitätsziel entschieden. Dies begründet sich vor allem durch die Rolle unseres </a:t>
            </a:r>
            <a:r>
              <a:rPr lang="de-DE" err="1"/>
              <a:t>Backends</a:t>
            </a:r>
            <a:r>
              <a:rPr lang="de-DE"/>
              <a:t> als zentrale Schnittstelle für verschiedene </a:t>
            </a:r>
            <a:r>
              <a:rPr lang="de-DE" err="1"/>
              <a:t>Frontends</a:t>
            </a:r>
            <a:r>
              <a:rPr lang="de-DE"/>
              <a:t>. In einem solchen Szenario ist es unerlässlich, dass jede von unserem Backend bereitgestellte API korrekt funktioniert. Fehler in der API könnten zu Problemen in den Frontend-Anwendungen führen, was die Benutzererfahrung direkt beeinträchtigt. Angesichts des straffen Zeitplans und der regelmäßigen Updates und Erweiterungen ist es daher entscheidend, dass alle Backend-Funktionen von Beginn an richtig funktionieren, um eine solide und zuverlässige Grundlage für das gesamte System zu schaffen.</a:t>
            </a:r>
          </a:p>
          <a:p>
            <a:endParaRPr lang="de-DE"/>
          </a:p>
          <a:p>
            <a:r>
              <a:rPr lang="de-DE" b="1"/>
              <a:t>Zusätzlich spielt die Sicherstellung effizienter Projektumsetzung eine wichtige Rolle:</a:t>
            </a:r>
            <a:r>
              <a:rPr lang="de-DE"/>
              <a:t> Die korrekte Funktionsweise aller Backend-Komponenten ist entscheidend, um Verzögerungen in der Entwicklung zu vermeiden und eine schnelle und effiziente Umsetzung des Projekts zu gewährleisten. Jeder Fehler im Backend könnte zu umfangreichen Nachbesserungen führen, was den Entwicklungsprozess verlangsamt und den Zeitplan gefährdet</a:t>
            </a:r>
          </a:p>
          <a:p>
            <a:pPr marL="0" indent="0">
              <a:buNone/>
            </a:pPr>
            <a:endParaRPr lang="en-US" b="1"/>
          </a:p>
          <a:p>
            <a:r>
              <a:rPr lang="de-DE" b="1"/>
              <a:t>Umfang</a:t>
            </a:r>
          </a:p>
          <a:p>
            <a:r>
              <a:rPr lang="de-DE"/>
              <a:t>Um die Korrektheit in unserem Projekt sicherzustellen, werden wir zwei Hauptmaßnahmen implementieren:</a:t>
            </a:r>
          </a:p>
          <a:p>
            <a:pPr marL="342900" indent="-342900">
              <a:buFont typeface="+mj-lt"/>
              <a:buAutoNum type="arabicPeriod"/>
            </a:pPr>
            <a:r>
              <a:rPr lang="de-DE" b="1"/>
              <a:t>Automatisierte Tests:</a:t>
            </a:r>
            <a:r>
              <a:rPr lang="de-DE"/>
              <a:t> Diese Tests umfasst Hauptsächlich </a:t>
            </a:r>
            <a:r>
              <a:rPr lang="de-DE" err="1"/>
              <a:t>Contract</a:t>
            </a:r>
            <a:r>
              <a:rPr lang="de-DE"/>
              <a:t> Tests. Ziel ist es, eine breite Abdeckung aller Endpunkte des Systems zu erreichen, um sicherzustellen, dass diese unter verschiedenen Bedingungen wie erwartet funktionieren.</a:t>
            </a:r>
          </a:p>
          <a:p>
            <a:pPr marL="342900" indent="-342900">
              <a:buFont typeface="+mj-lt"/>
              <a:buAutoNum type="arabicPeriod"/>
            </a:pPr>
            <a:r>
              <a:rPr lang="de-DE" b="1"/>
              <a:t>Code Reviews:</a:t>
            </a:r>
            <a:r>
              <a:rPr lang="de-DE"/>
              <a:t> Regelmäßige Code Reviews dienen dazu, die Qualität des geschriebenen Codes zu überprüfen und sicherzustellen, dass er den festgelegten Standards entspricht. Dabei wird nicht nur auf die Funktionalität geachtet, sondern auch auf die Einhaltung von Best Practices, die Klarheit des Codes und das Vorhandensein von potenziellen Fehlern.</a:t>
            </a:r>
          </a:p>
          <a:p>
            <a:pPr marL="0" indent="0">
              <a:buNone/>
            </a:pPr>
            <a:endParaRPr lang="en-US" b="1"/>
          </a:p>
          <a:p>
            <a:pPr marL="0" indent="0">
              <a:buNone/>
            </a:pPr>
            <a:endParaRPr lang="en-US" b="1"/>
          </a:p>
          <a:p>
            <a:r>
              <a:rPr lang="de-DE" b="1"/>
              <a:t>Verwendete Tools</a:t>
            </a:r>
          </a:p>
          <a:p>
            <a:pPr>
              <a:buFont typeface="Arial" panose="020B0604020202020204" pitchFamily="34" charset="0"/>
              <a:buChar char="•"/>
            </a:pPr>
            <a:r>
              <a:rPr lang="de-DE" b="1"/>
              <a:t>Für automatisierte Tests:</a:t>
            </a:r>
            <a:r>
              <a:rPr lang="de-DE"/>
              <a:t> nutzen wir Frameworks wie </a:t>
            </a:r>
            <a:r>
              <a:rPr lang="de-DE" err="1"/>
              <a:t>Go's</a:t>
            </a:r>
            <a:r>
              <a:rPr lang="de-DE"/>
              <a:t> eingebautes Testpaket sowie zusätzliche Tools wie Postman für API-Tests</a:t>
            </a:r>
          </a:p>
          <a:p>
            <a:pPr>
              <a:buFont typeface="Arial" panose="020B0604020202020204" pitchFamily="34" charset="0"/>
              <a:buChar char="•"/>
            </a:pPr>
            <a:r>
              <a:rPr lang="de-DE" b="1"/>
              <a:t>Für Code Reviews:</a:t>
            </a:r>
            <a:r>
              <a:rPr lang="de-DE"/>
              <a:t> Reviews werden mithilfe von </a:t>
            </a:r>
            <a:r>
              <a:rPr lang="de-DE" err="1"/>
              <a:t>Git</a:t>
            </a:r>
            <a:r>
              <a:rPr lang="de-DE"/>
              <a:t>-Plattformen wie </a:t>
            </a:r>
            <a:r>
              <a:rPr lang="de-DE" err="1"/>
              <a:t>GitHub</a:t>
            </a:r>
            <a:r>
              <a:rPr lang="de-DE"/>
              <a:t> durchgeführt, die Pull </a:t>
            </a:r>
            <a:r>
              <a:rPr lang="de-DE" err="1"/>
              <a:t>Requests</a:t>
            </a:r>
            <a:r>
              <a:rPr lang="de-DE"/>
              <a:t> und Code-Review-Funktionen bieten. Zusätzlich setzen wir </a:t>
            </a:r>
            <a:r>
              <a:rPr lang="de-DE" err="1"/>
              <a:t>Linter</a:t>
            </a:r>
            <a:r>
              <a:rPr lang="de-DE"/>
              <a:t> wie „</a:t>
            </a:r>
            <a:r>
              <a:rPr lang="de-DE" err="1"/>
              <a:t>Staticcheck</a:t>
            </a:r>
            <a:r>
              <a:rPr lang="de-DE"/>
              <a:t>“ und statische Code-Analyse-Tools wie „</a:t>
            </a:r>
            <a:r>
              <a:rPr lang="de-DE" err="1"/>
              <a:t>SonarCloud</a:t>
            </a:r>
            <a:r>
              <a:rPr lang="de-DE"/>
              <a:t>“ und „</a:t>
            </a:r>
            <a:r>
              <a:rPr lang="de-DE" err="1"/>
              <a:t>DeepSource</a:t>
            </a:r>
            <a:r>
              <a:rPr lang="de-DE"/>
              <a:t>“ ein, um die Einhaltung von Codierungsstandards zu überwachen und um potenzielle Fehlerquellen automatisch zu identifizieren.</a:t>
            </a:r>
          </a:p>
          <a:p>
            <a:pPr marL="0" indent="0">
              <a:buNone/>
            </a:pPr>
            <a:endParaRPr lang="en-US" b="1"/>
          </a:p>
          <a:p>
            <a:pPr marL="0" indent="0">
              <a:buNone/>
            </a:pPr>
            <a:endParaRPr lang="en-US" b="1"/>
          </a:p>
        </p:txBody>
      </p:sp>
      <p:sp>
        <p:nvSpPr>
          <p:cNvPr id="4" name="Slide Number Placeholder 3"/>
          <p:cNvSpPr>
            <a:spLocks noGrp="1"/>
          </p:cNvSpPr>
          <p:nvPr>
            <p:ph type="sldNum" sz="quarter" idx="5"/>
          </p:nvPr>
        </p:nvSpPr>
        <p:spPr/>
        <p:txBody>
          <a:bodyPr/>
          <a:lstStyle/>
          <a:p>
            <a:fld id="{7D8C2C35-2B8A-446E-BEC0-FD36716C29AC}" type="slidenum">
              <a:rPr lang="en-DE" smtClean="0"/>
              <a:pPr/>
              <a:t>6</a:t>
            </a:fld>
            <a:endParaRPr lang="en-DE"/>
          </a:p>
        </p:txBody>
      </p:sp>
    </p:spTree>
    <p:extLst>
      <p:ext uri="{BB962C8B-B14F-4D97-AF65-F5344CB8AC3E}">
        <p14:creationId xmlns:p14="http://schemas.microsoft.com/office/powerpoint/2010/main" val="49778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b="1"/>
              <a:t>Automatisierte Tests</a:t>
            </a:r>
          </a:p>
          <a:p>
            <a:endParaRPr lang="de-DE" b="1"/>
          </a:p>
          <a:p>
            <a:r>
              <a:rPr lang="de-DE" b="1"/>
              <a:t>Was es bedeutet:</a:t>
            </a:r>
            <a:r>
              <a:rPr lang="de-DE"/>
              <a:t> In unserem agilen Entwicklungsprozess für das Backend in Go sind automatisierte Tests entscheidend, um die Korrektheit des Codes zu jeder Zeit zu gewährleisten. </a:t>
            </a:r>
          </a:p>
          <a:p>
            <a:pPr marL="285750" indent="-285750">
              <a:buFontTx/>
              <a:buChar char="-"/>
            </a:pPr>
            <a:r>
              <a:rPr lang="de-DE"/>
              <a:t>Angesichts häufiger Änderungen und der hohen Dynamik unseres Projekts ermöglichen automatisierte Tests eine schnelle und effiziente Überprüfung des Codes auf Fehler und Fehlfunktionen. </a:t>
            </a:r>
          </a:p>
          <a:p>
            <a:pPr marL="285750" indent="-285750">
              <a:buFontTx/>
              <a:buChar char="-"/>
            </a:pPr>
            <a:r>
              <a:rPr lang="de-DE"/>
              <a:t>Besonders wichtig ist dies bei der Integration neuer Features oder der Anpassung bestehender Funktionen, um sicherzustellen, dass keine neuen Probleme entstehen und die Gesamtstabilität des Systems erhalten bleibt.</a:t>
            </a:r>
          </a:p>
          <a:p>
            <a:endParaRPr lang="de-DE"/>
          </a:p>
          <a:p>
            <a:r>
              <a:rPr lang="de-DE" b="1"/>
              <a:t>Warum wir diese Maßnahme gewählt haben:</a:t>
            </a:r>
            <a:r>
              <a:rPr lang="de-DE"/>
              <a:t> Angesichts der Komplexität und des dynamischen Charakters unseres Projekts sind automatisierte Tests entscheidend, um sicherzustellen, dass alle Teile des Systems wie erwartet funktionieren und dass neue Änderungen oder Features keine unerwünschten Nebeneffekte haben. </a:t>
            </a:r>
          </a:p>
          <a:p>
            <a:pPr marL="285750" indent="-285750">
              <a:buFontTx/>
              <a:buChar char="-"/>
            </a:pPr>
            <a:r>
              <a:rPr lang="de-DE"/>
              <a:t>Sie ermöglichen es uns, Fehler frühzeitig zu erkennen und zu beheben, was zur Stabilität und Zuverlässigkeit der Anwendung beiträgt.</a:t>
            </a:r>
          </a:p>
          <a:p>
            <a:endParaRPr lang="de-DE"/>
          </a:p>
          <a:p>
            <a:r>
              <a:rPr lang="de-DE" b="1"/>
              <a:t>Realisierung:</a:t>
            </a:r>
            <a:r>
              <a:rPr lang="de-DE"/>
              <a:t> Wir planen, eine umfassende Test-Suite zu entwickeln, die eine breite Abdeckung aller Schlüsselfunktionen unseres Systems gewährleistet. </a:t>
            </a:r>
          </a:p>
          <a:p>
            <a:pPr marL="285750" indent="-285750">
              <a:buFontTx/>
              <a:buChar char="-"/>
            </a:pPr>
            <a:r>
              <a:rPr lang="de-DE"/>
              <a:t>Dies umfasst die Automatisierung der Tests innerhalb unserer CI/CD-Pipeline, um bei jedem Code-Commit eine Überprüfung durchzuführen.</a:t>
            </a:r>
          </a:p>
          <a:p>
            <a:pPr marL="285750" indent="-285750">
              <a:buFontTx/>
              <a:buChar char="-"/>
            </a:pPr>
            <a:r>
              <a:rPr lang="de-DE"/>
              <a:t>Hauptsächlich schreiben wir </a:t>
            </a:r>
            <a:r>
              <a:rPr lang="de-DE" err="1"/>
              <a:t>Contract</a:t>
            </a:r>
            <a:r>
              <a:rPr lang="de-DE"/>
              <a:t> Tests und die Überprüfung der Tests soll durch unseren Testbeauftragten Nils gewährleistet werden.</a:t>
            </a:r>
          </a:p>
          <a:p>
            <a:pPr>
              <a:buFont typeface="Arial" panose="020B0604020202020204" pitchFamily="34" charset="0"/>
              <a:buNone/>
            </a:pPr>
            <a:endParaRPr lang="de-DE"/>
          </a:p>
        </p:txBody>
      </p:sp>
      <p:sp>
        <p:nvSpPr>
          <p:cNvPr id="4" name="Slide Number Placeholder 3"/>
          <p:cNvSpPr>
            <a:spLocks noGrp="1"/>
          </p:cNvSpPr>
          <p:nvPr>
            <p:ph type="sldNum" sz="quarter" idx="5"/>
          </p:nvPr>
        </p:nvSpPr>
        <p:spPr/>
        <p:txBody>
          <a:bodyPr/>
          <a:lstStyle/>
          <a:p>
            <a:fld id="{7D8C2C35-2B8A-446E-BEC0-FD36716C29AC}" type="slidenum">
              <a:rPr lang="en-DE" smtClean="0"/>
              <a:pPr/>
              <a:t>7</a:t>
            </a:fld>
            <a:endParaRPr lang="en-DE"/>
          </a:p>
        </p:txBody>
      </p:sp>
    </p:spTree>
    <p:extLst>
      <p:ext uri="{BB962C8B-B14F-4D97-AF65-F5344CB8AC3E}">
        <p14:creationId xmlns:p14="http://schemas.microsoft.com/office/powerpoint/2010/main" val="1865404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de-DE" b="1"/>
              <a:t>Code Reviews</a:t>
            </a:r>
          </a:p>
          <a:p>
            <a:endParaRPr lang="de-DE" b="1"/>
          </a:p>
          <a:p>
            <a:r>
              <a:rPr lang="de-DE" b="1"/>
              <a:t>Was es bedeutet:</a:t>
            </a:r>
            <a:r>
              <a:rPr lang="de-DE"/>
              <a:t> Code Reviews sind ein kritischer Bestandteil unseres Entwicklungsprozesses. </a:t>
            </a:r>
          </a:p>
          <a:p>
            <a:pPr marL="285750" indent="-285750">
              <a:buFontTx/>
              <a:buChar char="-"/>
            </a:pPr>
            <a:r>
              <a:rPr lang="de-DE"/>
              <a:t>Dabei wird der geschriebene Code systematisch von anderen Teammitgliedern überprüft, um Fehler zu identifizieren, die Einhaltung von Best Practices zu gewährleisten und die allgemeine Qualität des Codes zu verbessern.</a:t>
            </a:r>
          </a:p>
          <a:p>
            <a:pPr marL="0" indent="0">
              <a:buFontTx/>
              <a:buNone/>
            </a:pPr>
            <a:endParaRPr lang="de-DE"/>
          </a:p>
          <a:p>
            <a:r>
              <a:rPr lang="de-DE" b="1"/>
              <a:t>Warum wir diese Maßnahme gewählt haben:</a:t>
            </a:r>
            <a:r>
              <a:rPr lang="de-DE"/>
              <a:t> Code Reviews sind nicht nur ein wirksames Mittel, um die Korrektheit des Codes zu gewährleisten, sondern fördern auch den Wissenstransfer innerhalb des Teams und das Verständnis für das Gesamtsystem. </a:t>
            </a:r>
          </a:p>
          <a:p>
            <a:pPr marL="285750" indent="-285750">
              <a:buFontTx/>
              <a:buChar char="-"/>
            </a:pPr>
            <a:r>
              <a:rPr lang="de-DE"/>
              <a:t>Durch regelmäßige Reviews stellen wir sicher, dass der Code unseren Qualitätsstandards entspricht und dass potenzielle Fehler oder Probleme frühzeitig erkannt und behoben werden.</a:t>
            </a:r>
          </a:p>
          <a:p>
            <a:pPr marL="0" indent="0">
              <a:buFontTx/>
              <a:buNone/>
            </a:pPr>
            <a:endParaRPr lang="de-DE"/>
          </a:p>
          <a:p>
            <a:r>
              <a:rPr lang="de-DE" b="1"/>
              <a:t>Realisierung:</a:t>
            </a:r>
            <a:r>
              <a:rPr lang="de-DE"/>
              <a:t> Wir setzen auf regelmäßige Code-Review-Sitzungen, bei denen Pull </a:t>
            </a:r>
            <a:r>
              <a:rPr lang="de-DE" err="1"/>
              <a:t>Requests</a:t>
            </a:r>
            <a:r>
              <a:rPr lang="de-DE"/>
              <a:t> von verschiedenen Teammitgliedern geprüft werden.</a:t>
            </a:r>
          </a:p>
          <a:p>
            <a:pPr marL="285750" indent="-285750">
              <a:buFontTx/>
              <a:buChar char="-"/>
            </a:pPr>
            <a:r>
              <a:rPr lang="de-DE"/>
              <a:t>Zusätzlich verwenden wir </a:t>
            </a:r>
            <a:r>
              <a:rPr lang="de-DE" err="1"/>
              <a:t>Linting</a:t>
            </a:r>
            <a:r>
              <a:rPr lang="de-DE"/>
              <a:t>-Tools und statische Code-Analyse, um die Einhaltung von Codierungsstandards automatisch zu überprüfen</a:t>
            </a:r>
          </a:p>
          <a:p>
            <a:pPr marL="285750" indent="-285750">
              <a:buFontTx/>
              <a:buChar char="-"/>
            </a:pPr>
            <a:r>
              <a:rPr lang="de-DE"/>
              <a:t>Unser Ziel ist es, eine Kultur der kontinuierlichen Code-Verbesserung zu etablieren, in der Code-Reviews als integraler Bestandteil des Entwicklungsprozesses betrachtet werden.</a:t>
            </a:r>
          </a:p>
          <a:p>
            <a:endParaRPr lang="de-DE"/>
          </a:p>
        </p:txBody>
      </p:sp>
      <p:sp>
        <p:nvSpPr>
          <p:cNvPr id="4" name="Slide Number Placeholder 3"/>
          <p:cNvSpPr>
            <a:spLocks noGrp="1"/>
          </p:cNvSpPr>
          <p:nvPr>
            <p:ph type="sldNum" sz="quarter" idx="5"/>
          </p:nvPr>
        </p:nvSpPr>
        <p:spPr/>
        <p:txBody>
          <a:bodyPr/>
          <a:lstStyle/>
          <a:p>
            <a:fld id="{7D8C2C35-2B8A-446E-BEC0-FD36716C29AC}" type="slidenum">
              <a:rPr lang="en-DE" smtClean="0"/>
              <a:pPr/>
              <a:t>8</a:t>
            </a:fld>
            <a:endParaRPr lang="en-DE"/>
          </a:p>
        </p:txBody>
      </p:sp>
    </p:spTree>
    <p:extLst>
      <p:ext uri="{BB962C8B-B14F-4D97-AF65-F5344CB8AC3E}">
        <p14:creationId xmlns:p14="http://schemas.microsoft.com/office/powerpoint/2010/main" val="499572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en-DE" smtClean="0"/>
              <a:pPr/>
              <a:t>9</a:t>
            </a:fld>
            <a:endParaRPr lang="en-DE"/>
          </a:p>
        </p:txBody>
      </p:sp>
    </p:spTree>
    <p:extLst>
      <p:ext uri="{BB962C8B-B14F-4D97-AF65-F5344CB8AC3E}">
        <p14:creationId xmlns:p14="http://schemas.microsoft.com/office/powerpoint/2010/main" val="1827897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hite cover with blue pattern">
    <p:bg>
      <p:bgRef idx="1001">
        <a:schemeClr val="bg1"/>
      </p:bgRef>
    </p:bg>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369E6551-269A-D225-4CF8-EC6D532E4902}"/>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latin typeface="72 Brand" panose="020B0504030603020204" pitchFamily="34" charset="0"/>
              <a:ea typeface="Arial Unicode MS" pitchFamily="34" charset="-128"/>
              <a:cs typeface="Arial Unicode MS" pitchFamily="34" charset="-128"/>
            </a:endParaRPr>
          </a:p>
        </p:txBody>
      </p:sp>
      <p:sp>
        <p:nvSpPr>
          <p:cNvPr id="4" name="Title"/>
          <p:cNvSpPr>
            <a:spLocks noGrp="1"/>
          </p:cNvSpPr>
          <p:nvPr>
            <p:ph type="title" hasCustomPrompt="1"/>
          </p:nvPr>
        </p:nvSpPr>
        <p:spPr>
          <a:xfrm>
            <a:off x="288000" y="2706317"/>
            <a:ext cx="5441288" cy="997196"/>
          </a:xfrm>
        </p:spPr>
        <p:txBody>
          <a:bodyPr anchor="b" anchorCtr="0">
            <a:noAutofit/>
          </a:bodyPr>
          <a:lstStyle>
            <a:lvl1pPr>
              <a:lnSpc>
                <a:spcPct val="90000"/>
              </a:lnSpc>
              <a:defRPr sz="3600" b="0" i="0">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sp>
        <p:nvSpPr>
          <p:cNvPr id="3" name="Picture Placeholder 2">
            <a:extLst>
              <a:ext uri="{FF2B5EF4-FFF2-40B4-BE49-F238E27FC236}">
                <a16:creationId xmlns:a16="http://schemas.microsoft.com/office/drawing/2014/main" id="{DE73D104-EF7E-A0AB-2243-882D65E686E2}"/>
              </a:ext>
            </a:extLst>
          </p:cNvPr>
          <p:cNvSpPr>
            <a:spLocks noGrp="1"/>
          </p:cNvSpPr>
          <p:nvPr>
            <p:ph type="pic" sz="quarter" idx="15" hasCustomPrompt="1"/>
          </p:nvPr>
        </p:nvSpPr>
        <p:spPr>
          <a:xfrm>
            <a:off x="6075363" y="0"/>
            <a:ext cx="6119812" cy="6858000"/>
          </a:xfrm>
        </p:spPr>
        <p:txBody>
          <a:bodyPr anchor="ctr" anchorCtr="0"/>
          <a:lstStyle>
            <a:lvl1pPr algn="ctr">
              <a:defRPr/>
            </a:lvl1pPr>
          </a:lstStyle>
          <a:p>
            <a:r>
              <a:rPr lang="en-US"/>
              <a:t>Click to insert picture</a:t>
            </a:r>
          </a:p>
        </p:txBody>
      </p:sp>
      <p:pic>
        <p:nvPicPr>
          <p:cNvPr id="1271112845" name="LogoBlue-Dynamic" descr="{&quot;templafy&quot;:{&quot;id&quot;:&quot;a71b3cfe-4ad7-4c81-b657-65dd64b35465&quot;}}"/>
          <p:cNvPicPr>
            <a:picLocks noChangeAspect="1"/>
          </p:cNvPicPr>
          <p:nvPr/>
        </p:nvPicPr>
        <p:blipFill>
          <a:blip r:embed="rId2"/>
          <a:stretch>
            <a:fillRect/>
          </a:stretch>
        </p:blipFill>
        <p:spPr>
          <a:xfrm>
            <a:off x="288006" y="360000"/>
            <a:ext cx="727192" cy="360000"/>
          </a:xfrm>
          <a:prstGeom prst="rect">
            <a:avLst/>
          </a:prstGeom>
        </p:spPr>
      </p:pic>
      <p:sp>
        <p:nvSpPr>
          <p:cNvPr id="6" name="Classification-Dynamic" descr="{&quot;templafy&quot;:{&quot;id&quot;:&quot;d0704464-73e3-4a36-bfeb-eebc35293dbf&quot;}}">
            <a:extLst>
              <a:ext uri="{FF2B5EF4-FFF2-40B4-BE49-F238E27FC236}">
                <a16:creationId xmlns:a16="http://schemas.microsoft.com/office/drawing/2014/main" id="{870EB466-B92B-9D4D-974E-A49C0F424152}"/>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tx1"/>
                </a:solidFill>
                <a:latin typeface="72 Brand" panose="020B0504030603020204" pitchFamily="34" charset="0"/>
                <a:ea typeface="Arial Unicode MS" pitchFamily="34" charset="-128"/>
                <a:cs typeface="Arial Unicode MS" pitchFamily="34" charset="-128"/>
              </a:rPr>
              <a:t>Non-Business</a:t>
            </a:r>
          </a:p>
        </p:txBody>
      </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704"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th cover with image">
    <p:bg>
      <p:bgRef idx="1001">
        <a:schemeClr val="bg1"/>
      </p:bgRef>
    </p:bg>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83FFCA81-9D1B-7BE9-9F97-BEDB3E67519A}"/>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latin typeface="72 Brand" panose="020B0504030603020204" pitchFamily="34" charset="0"/>
              <a:ea typeface="Arial Unicode MS" pitchFamily="34" charset="-128"/>
              <a:cs typeface="Arial Unicode MS" pitchFamily="34" charset="-128"/>
            </a:endParaRPr>
          </a:p>
        </p:txBody>
      </p:sp>
      <p:sp>
        <p:nvSpPr>
          <p:cNvPr id="6" name="Picture Placeholder 5">
            <a:extLst>
              <a:ext uri="{FF2B5EF4-FFF2-40B4-BE49-F238E27FC236}">
                <a16:creationId xmlns:a16="http://schemas.microsoft.com/office/drawing/2014/main" id="{28860E7D-5DEB-5F1B-5AAF-4C41BD1A7778}"/>
              </a:ext>
            </a:extLst>
          </p:cNvPr>
          <p:cNvSpPr>
            <a:spLocks noGrp="1"/>
          </p:cNvSpPr>
          <p:nvPr>
            <p:ph type="pic" sz="quarter" idx="15" hasCustomPrompt="1"/>
          </p:nvPr>
        </p:nvSpPr>
        <p:spPr>
          <a:xfrm>
            <a:off x="6108700" y="0"/>
            <a:ext cx="6086475" cy="6858000"/>
          </a:xfrm>
        </p:spPr>
        <p:txBody>
          <a:bodyPr anchor="ctr" anchorCtr="0"/>
          <a:lstStyle>
            <a:lvl1pPr algn="ctr">
              <a:defRPr/>
            </a:lvl1pPr>
          </a:lstStyle>
          <a:p>
            <a:r>
              <a:rPr lang="en-US"/>
              <a:t>Click to insert picture</a:t>
            </a:r>
          </a:p>
        </p:txBody>
      </p:sp>
      <p:pic>
        <p:nvPicPr>
          <p:cNvPr id="28936725" name="Acquired Company Logo Placeholder" descr="{&quot;templafy&quot;:{&quot;id&quot;:&quot;e24a6e43-600a-4c6b-89de-bcf3787a4fa8&quot;}}"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2575" y="2141327"/>
            <a:ext cx="4125924" cy="266010"/>
          </a:xfrm>
          <a:prstGeom prst="rect">
            <a:avLst/>
          </a:prstGeom>
        </p:spPr>
      </p:pic>
      <p:sp>
        <p:nvSpPr>
          <p:cNvPr id="4" name="Title">
            <a:extLst>
              <a:ext uri="{FF2B5EF4-FFF2-40B4-BE49-F238E27FC236}">
                <a16:creationId xmlns:a16="http://schemas.microsoft.com/office/drawing/2014/main" id="{D8805AE3-41BC-E9DB-1A66-ADF41EDBC899}"/>
              </a:ext>
            </a:extLst>
          </p:cNvPr>
          <p:cNvSpPr>
            <a:spLocks noGrp="1"/>
          </p:cNvSpPr>
          <p:nvPr>
            <p:ph type="title" hasCustomPrompt="1"/>
          </p:nvPr>
        </p:nvSpPr>
        <p:spPr>
          <a:xfrm>
            <a:off x="288000" y="2706317"/>
            <a:ext cx="6026739" cy="997196"/>
          </a:xfrm>
        </p:spPr>
        <p:txBody>
          <a:bodyPr>
            <a:noAutofit/>
          </a:bodyPr>
          <a:lstStyle>
            <a:lvl1pPr>
              <a:lnSpc>
                <a:spcPct val="90000"/>
              </a:lnSpc>
              <a:defRPr sz="3600" b="0" i="0">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543766217" name="LogoBlue-Dynamic" descr="{&quot;templafy&quot;:{&quot;id&quot;:&quot;dc83d638-fc7a-4b93-b9f0-2b17c4c7242c&quot;}}"/>
          <p:cNvPicPr>
            <a:picLocks noChangeAspect="1"/>
          </p:cNvPicPr>
          <p:nvPr/>
        </p:nvPicPr>
        <p:blipFill>
          <a:blip r:embed="rId3"/>
          <a:stretch>
            <a:fillRect/>
          </a:stretch>
        </p:blipFill>
        <p:spPr>
          <a:xfrm>
            <a:off x="288006" y="360000"/>
            <a:ext cx="727192" cy="360000"/>
          </a:xfrm>
          <a:prstGeom prst="rect">
            <a:avLst/>
          </a:prstGeom>
        </p:spPr>
      </p:pic>
      <p:sp>
        <p:nvSpPr>
          <p:cNvPr id="3" name="Classification-Dynamic" descr="{&quot;templafy&quot;:{&quot;id&quot;:&quot;c55c34b4-fa67-4fb6-9dbc-016071ea8ff4&quot;}}">
            <a:extLst>
              <a:ext uri="{FF2B5EF4-FFF2-40B4-BE49-F238E27FC236}">
                <a16:creationId xmlns:a16="http://schemas.microsoft.com/office/drawing/2014/main" id="{4A078429-99DD-7555-B0F4-FEF46FD297B0}"/>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tx1"/>
                </a:solidFill>
                <a:latin typeface="72 Brand" panose="020B0504030603020204" pitchFamily="34" charset="0"/>
                <a:ea typeface="Arial Unicode MS" pitchFamily="34" charset="-128"/>
                <a:cs typeface="Arial Unicode MS" pitchFamily="34" charset="-128"/>
              </a:rPr>
              <a:t>Non-Business</a:t>
            </a:r>
          </a:p>
        </p:txBody>
      </p:sp>
    </p:spTree>
    <p:extLst>
      <p:ext uri="{BB962C8B-B14F-4D97-AF65-F5344CB8AC3E}">
        <p14:creationId xmlns:p14="http://schemas.microsoft.com/office/powerpoint/2010/main" val="10436557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ue cover with anvil and image">
    <p:bg>
      <p:bgRef idx="1001">
        <a:schemeClr val="bg1"/>
      </p:bgRef>
    </p:bg>
    <p:spTree>
      <p:nvGrpSpPr>
        <p:cNvPr id="1" name=""/>
        <p:cNvGrpSpPr/>
        <p:nvPr/>
      </p:nvGrpSpPr>
      <p:grpSpPr>
        <a:xfrm>
          <a:off x="0" y="0"/>
          <a:ext cx="0" cy="0"/>
          <a:chOff x="0" y="0"/>
          <a:chExt cx="0" cy="0"/>
        </a:xfrm>
      </p:grpSpPr>
      <p:sp>
        <p:nvSpPr>
          <p:cNvPr id="7" name="Background" descr="preencoded.png">
            <a:extLst>
              <a:ext uri="{FF2B5EF4-FFF2-40B4-BE49-F238E27FC236}">
                <a16:creationId xmlns:a16="http://schemas.microsoft.com/office/drawing/2014/main" id="{9DE307C8-D1C3-00E2-C5B0-2A7EBB981384}"/>
              </a:ext>
            </a:extLst>
          </p:cNvPr>
          <p:cNvSpPr/>
          <p:nvPr/>
        </p:nvSpPr>
        <p:spPr>
          <a:xfrm>
            <a:off x="0" y="0"/>
            <a:ext cx="12195175" cy="6861495"/>
          </a:xfrm>
          <a:custGeom>
            <a:avLst/>
            <a:gdLst>
              <a:gd name="connsiteX0" fmla="*/ 0 w 12195175"/>
              <a:gd name="connsiteY0" fmla="*/ 0 h 6861495"/>
              <a:gd name="connsiteX1" fmla="*/ 12195175 w 12195175"/>
              <a:gd name="connsiteY1" fmla="*/ 0 h 6861495"/>
              <a:gd name="connsiteX2" fmla="*/ 12195175 w 12195175"/>
              <a:gd name="connsiteY2" fmla="*/ 6861496 h 6861495"/>
              <a:gd name="connsiteX3" fmla="*/ 0 w 12195175"/>
              <a:gd name="connsiteY3" fmla="*/ 6861496 h 6861495"/>
            </a:gdLst>
            <a:ahLst/>
            <a:cxnLst>
              <a:cxn ang="0">
                <a:pos x="connsiteX0" y="connsiteY0"/>
              </a:cxn>
              <a:cxn ang="0">
                <a:pos x="connsiteX1" y="connsiteY1"/>
              </a:cxn>
              <a:cxn ang="0">
                <a:pos x="connsiteX2" y="connsiteY2"/>
              </a:cxn>
              <a:cxn ang="0">
                <a:pos x="connsiteX3" y="connsiteY3"/>
              </a:cxn>
            </a:cxnLst>
            <a:rect l="l" t="t" r="r" b="b"/>
            <a:pathLst>
              <a:path w="12195175" h="6861495">
                <a:moveTo>
                  <a:pt x="0" y="0"/>
                </a:moveTo>
                <a:lnTo>
                  <a:pt x="12195175" y="0"/>
                </a:lnTo>
                <a:lnTo>
                  <a:pt x="12195175" y="6861496"/>
                </a:lnTo>
                <a:lnTo>
                  <a:pt x="0" y="6861496"/>
                </a:lnTo>
                <a:close/>
              </a:path>
            </a:pathLst>
          </a:custGeom>
          <a:solidFill>
            <a:srgbClr val="0057D2"/>
          </a:solidFill>
          <a:ln w="10160" cap="flat">
            <a:noFill/>
            <a:prstDash val="solid"/>
            <a:miter/>
          </a:ln>
        </p:spPr>
        <p:txBody>
          <a:bodyPr rtlCol="0" anchor="ctr"/>
          <a:lstStyle/>
          <a:p>
            <a:endParaRPr lang="en-US"/>
          </a:p>
        </p:txBody>
      </p:sp>
      <p:sp>
        <p:nvSpPr>
          <p:cNvPr id="6" name="Anvil" descr="preencoded.png">
            <a:extLst>
              <a:ext uri="{FF2B5EF4-FFF2-40B4-BE49-F238E27FC236}">
                <a16:creationId xmlns:a16="http://schemas.microsoft.com/office/drawing/2014/main" id="{6C575B3E-49FD-8450-F2CB-84C6E7A1153D}"/>
              </a:ext>
            </a:extLst>
          </p:cNvPr>
          <p:cNvSpPr/>
          <p:nvPr/>
        </p:nvSpPr>
        <p:spPr>
          <a:xfrm>
            <a:off x="752355" y="1156532"/>
            <a:ext cx="5613722" cy="2756252"/>
          </a:xfrm>
          <a:custGeom>
            <a:avLst/>
            <a:gdLst>
              <a:gd name="connsiteX0" fmla="*/ 0 w 5613722"/>
              <a:gd name="connsiteY0" fmla="*/ 0 h 2756252"/>
              <a:gd name="connsiteX1" fmla="*/ 0 w 5613722"/>
              <a:gd name="connsiteY1" fmla="*/ 2756252 h 2756252"/>
              <a:gd name="connsiteX2" fmla="*/ 2852875 w 5613722"/>
              <a:gd name="connsiteY2" fmla="*/ 2756252 h 2756252"/>
              <a:gd name="connsiteX3" fmla="*/ 5613722 w 5613722"/>
              <a:gd name="connsiteY3" fmla="*/ 0 h 2756252"/>
              <a:gd name="connsiteX4" fmla="*/ 0 w 5613722"/>
              <a:gd name="connsiteY4" fmla="*/ 0 h 2756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3722" h="2756252">
                <a:moveTo>
                  <a:pt x="0" y="0"/>
                </a:moveTo>
                <a:lnTo>
                  <a:pt x="0" y="2756252"/>
                </a:lnTo>
                <a:lnTo>
                  <a:pt x="2852875" y="2756252"/>
                </a:lnTo>
                <a:lnTo>
                  <a:pt x="5613722" y="0"/>
                </a:lnTo>
                <a:lnTo>
                  <a:pt x="0" y="0"/>
                </a:lnTo>
                <a:close/>
              </a:path>
            </a:pathLst>
          </a:custGeom>
          <a:solidFill>
            <a:srgbClr val="1B90FF"/>
          </a:solidFill>
          <a:ln w="9273" cap="flat">
            <a:noFill/>
            <a:prstDash val="solid"/>
            <a:miter/>
          </a:ln>
        </p:spPr>
        <p:txBody>
          <a:bodyPr rtlCol="0" anchor="ctr"/>
          <a:lstStyle/>
          <a:p>
            <a:endParaRPr lang="en-US"/>
          </a:p>
        </p:txBody>
      </p:sp>
      <p:sp>
        <p:nvSpPr>
          <p:cNvPr id="13" name="Picture Placeholder 12">
            <a:extLst>
              <a:ext uri="{FF2B5EF4-FFF2-40B4-BE49-F238E27FC236}">
                <a16:creationId xmlns:a16="http://schemas.microsoft.com/office/drawing/2014/main" id="{FF6D8674-EA25-0C87-7F7A-4B6FFA7F1F14}"/>
              </a:ext>
            </a:extLst>
          </p:cNvPr>
          <p:cNvSpPr>
            <a:spLocks noGrp="1"/>
          </p:cNvSpPr>
          <p:nvPr>
            <p:ph type="pic" sz="quarter" idx="10" hasCustomPrompt="1"/>
          </p:nvPr>
        </p:nvSpPr>
        <p:spPr>
          <a:xfrm>
            <a:off x="7836062" y="0"/>
            <a:ext cx="4359114" cy="6858000"/>
          </a:xfrm>
        </p:spPr>
        <p:txBody>
          <a:bodyPr anchor="ctr" anchorCtr="0"/>
          <a:lstStyle>
            <a:lvl1pPr algn="ctr">
              <a:defRPr>
                <a:solidFill>
                  <a:schemeClr val="bg1"/>
                </a:solidFill>
              </a:defRPr>
            </a:lvl1pPr>
          </a:lstStyle>
          <a:p>
            <a:r>
              <a:rPr lang="en-US"/>
              <a:t>Click to insert picture</a:t>
            </a:r>
          </a:p>
        </p:txBody>
      </p:sp>
      <p:sp>
        <p:nvSpPr>
          <p:cNvPr id="4" name="Title">
            <a:extLst>
              <a:ext uri="{FF2B5EF4-FFF2-40B4-BE49-F238E27FC236}">
                <a16:creationId xmlns:a16="http://schemas.microsoft.com/office/drawing/2014/main" id="{A222ABC1-A03E-5EDE-02E2-6F3794850CC1}"/>
              </a:ext>
            </a:extLst>
          </p:cNvPr>
          <p:cNvSpPr>
            <a:spLocks noGrp="1"/>
          </p:cNvSpPr>
          <p:nvPr>
            <p:ph type="title" hasCustomPrompt="1"/>
          </p:nvPr>
        </p:nvSpPr>
        <p:spPr>
          <a:xfrm>
            <a:off x="440401" y="2206502"/>
            <a:ext cx="5529704" cy="997196"/>
          </a:xfrm>
        </p:spPr>
        <p:txBody>
          <a:bodyPr>
            <a:noAutofit/>
          </a:bodyPr>
          <a:lstStyle>
            <a:lvl1pPr>
              <a:lnSpc>
                <a:spcPct val="90000"/>
              </a:lnSpc>
              <a:defRPr sz="3600" b="0" i="0">
                <a:solidFill>
                  <a:schemeClr val="bg1"/>
                </a:solidFill>
                <a:latin typeface="72 Brand Medium" panose="020B0504030603020204" pitchFamily="34" charset="0"/>
              </a:defRPr>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504595206" name="LogoWhite-Dynamic" descr="{&quot;templafy&quot;:{&quot;id&quot;:&quot;0ed0588e-bfa0-42a8-89b3-d23c86e4e096&quot;}}"/>
          <p:cNvPicPr>
            <a:picLocks noChangeAspect="1"/>
          </p:cNvPicPr>
          <p:nvPr/>
        </p:nvPicPr>
        <p:blipFill>
          <a:blip r:embed="rId2"/>
          <a:stretch>
            <a:fillRect/>
          </a:stretch>
        </p:blipFill>
        <p:spPr>
          <a:xfrm>
            <a:off x="288006" y="360000"/>
            <a:ext cx="727192" cy="360000"/>
          </a:xfrm>
          <a:prstGeom prst="rect">
            <a:avLst/>
          </a:prstGeom>
        </p:spPr>
      </p:pic>
      <p:sp>
        <p:nvSpPr>
          <p:cNvPr id="5" name="Classification-Dynamic" descr="{&quot;templafy&quot;:{&quot;id&quot;:&quot;b5a121f3-9569-4de3-8192-bbd81b828a8a&quot;}}">
            <a:extLst>
              <a:ext uri="{FF2B5EF4-FFF2-40B4-BE49-F238E27FC236}">
                <a16:creationId xmlns:a16="http://schemas.microsoft.com/office/drawing/2014/main" id="{7A6CB977-D711-D436-9DC2-AAFCC56F9CAA}"/>
              </a:ext>
            </a:extLst>
          </p:cNvPr>
          <p:cNvSpPr txBox="1"/>
          <p:nvPr userDrawn="1"/>
        </p:nvSpPr>
        <p:spPr>
          <a:xfrm>
            <a:off x="440401"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bg1"/>
                </a:solidFill>
                <a:latin typeface="72 Brand" panose="020B0504030603020204" pitchFamily="34" charset="0"/>
                <a:ea typeface="Arial Unicode MS" pitchFamily="34" charset="-128"/>
                <a:cs typeface="Arial Unicode MS" pitchFamily="34" charset="-128"/>
              </a:rPr>
              <a:t>Non-Business</a:t>
            </a:r>
          </a:p>
        </p:txBody>
      </p:sp>
    </p:spTree>
    <p:extLst>
      <p:ext uri="{BB962C8B-B14F-4D97-AF65-F5344CB8AC3E}">
        <p14:creationId xmlns:p14="http://schemas.microsoft.com/office/powerpoint/2010/main" val="19797496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238" y="1580844"/>
            <a:ext cx="11185200" cy="4764394"/>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tx1"/>
              </a:buClr>
              <a:buSzPct val="100000"/>
              <a:buFont typeface="Arial" panose="020B0604020202020204" pitchFamily="34" charset="0"/>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b="0" i="0">
                <a:latin typeface="72 Brand Medium" panose="020B0504030603020204" pitchFamily="34" charset="0"/>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03" userDrawn="1">
          <p15:clr>
            <a:srgbClr val="FBAE40"/>
          </p15:clr>
        </p15:guide>
        <p15:guide id="2" orient="horz" pos="981"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b="0" i="0">
                <a:solidFill>
                  <a:schemeClr val="tx1"/>
                </a:solidFill>
                <a:latin typeface="72 Brand Medium" panose="020B0504030603020204" pitchFamily="34" charset="0"/>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03"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b="0" i="0">
                <a:solidFill>
                  <a:schemeClr val="tx1"/>
                </a:solidFill>
                <a:latin typeface="72 Brand Medium" panose="020B0504030603020204" pitchFamily="34" charset="0"/>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03"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b="0" i="0">
                <a:solidFill>
                  <a:schemeClr val="tx1"/>
                </a:solidFill>
                <a:latin typeface="72 Brand Medium" panose="020B0504030603020204" pitchFamily="34" charset="0"/>
              </a:defRPr>
            </a:lvl1pPr>
          </a:lstStyle>
          <a:p>
            <a:r>
              <a:rPr lang="en-US"/>
              <a:t>Divider page</a:t>
            </a:r>
            <a:endParaRPr lang="de-DE"/>
          </a:p>
        </p:txBody>
      </p:sp>
    </p:spTree>
    <p:extLst>
      <p:ext uri="{BB962C8B-B14F-4D97-AF65-F5344CB8AC3E}">
        <p14:creationId xmlns:p14="http://schemas.microsoft.com/office/powerpoint/2010/main" val="351453302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03"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lvl1pPr>
              <a:defRPr b="0" i="0">
                <a:latin typeface="72 Brand Medium" panose="020B0504030603020204" pitchFamily="34" charset="0"/>
              </a:defRPr>
            </a:lvl1p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03"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1650" y="1557338"/>
            <a:ext cx="11186477" cy="4787900"/>
          </a:xfrm>
        </p:spPr>
        <p:txBody>
          <a:bodyPr/>
          <a:lstStyle>
            <a:lvl1pPr>
              <a:defRPr/>
            </a:lvl1pPr>
          </a:lstStyle>
          <a:p>
            <a:pPr lvl="0"/>
            <a:r>
              <a:rPr lang="en-GB"/>
              <a:t>Start typing to add text without a bullet point. To add a bullet point, place the cursor at the start of this line and press tab.</a:t>
            </a:r>
            <a:endParaRPr lang="en-US" noProof="0"/>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lvl1pPr>
              <a:defRPr b="0"/>
            </a:lvl1p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7"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98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557338"/>
            <a:ext cx="5328000" cy="47879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557338"/>
            <a:ext cx="5328000" cy="47879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7"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98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557338"/>
            <a:ext cx="3564000" cy="47879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557338"/>
            <a:ext cx="3564000" cy="47879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557338"/>
            <a:ext cx="3564000" cy="47879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981" userDrawn="1">
          <p15:clr>
            <a:srgbClr val="FBAE40"/>
          </p15:clr>
        </p15:guide>
        <p15:guide id="10" orient="horz" pos="399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ink cover with anvil">
    <p:bg>
      <p:bgPr>
        <a:solidFill>
          <a:srgbClr val="28004A"/>
        </a:solidFill>
        <a:effectLst/>
      </p:bgPr>
    </p:bg>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37E79459-E5C5-5E87-E38B-80855D38E462}"/>
              </a:ext>
            </a:extLst>
          </p:cNvPr>
          <p:cNvSpPr/>
          <p:nvPr userDrawn="1"/>
        </p:nvSpPr>
        <p:spPr bwMode="gray">
          <a:xfrm>
            <a:off x="-1" y="0"/>
            <a:ext cx="12195175" cy="6858000"/>
          </a:xfrm>
          <a:prstGeom prst="rect">
            <a:avLst/>
          </a:prstGeom>
          <a:solidFill>
            <a:srgbClr val="28004A"/>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latin typeface="72 Brand" panose="020B0504030603020204" pitchFamily="34" charset="0"/>
              <a:ea typeface="Arial Unicode MS" pitchFamily="34" charset="-128"/>
              <a:cs typeface="Arial Unicode MS" pitchFamily="34" charset="-128"/>
            </a:endParaRPr>
          </a:p>
        </p:txBody>
      </p:sp>
      <p:pic>
        <p:nvPicPr>
          <p:cNvPr id="2" name="Picture 1">
            <a:extLst>
              <a:ext uri="{FF2B5EF4-FFF2-40B4-BE49-F238E27FC236}">
                <a16:creationId xmlns:a16="http://schemas.microsoft.com/office/drawing/2014/main" id="{1846E736-979F-0D4B-6D59-D0EA5D367E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99111" y="1216759"/>
            <a:ext cx="8887864" cy="4424483"/>
          </a:xfrm>
          <a:prstGeom prst="rect">
            <a:avLst/>
          </a:prstGeom>
        </p:spPr>
      </p:pic>
      <p:sp>
        <p:nvSpPr>
          <p:cNvPr id="4" name="Title"/>
          <p:cNvSpPr>
            <a:spLocks noGrp="1"/>
          </p:cNvSpPr>
          <p:nvPr>
            <p:ph type="title" hasCustomPrompt="1"/>
          </p:nvPr>
        </p:nvSpPr>
        <p:spPr>
          <a:xfrm>
            <a:off x="288000" y="2706317"/>
            <a:ext cx="10900800" cy="997196"/>
          </a:xfrm>
        </p:spPr>
        <p:txBody>
          <a:bodyPr>
            <a:noAutofit/>
          </a:bodyPr>
          <a:lstStyle>
            <a:lvl1pPr>
              <a:lnSpc>
                <a:spcPct val="90000"/>
              </a:lnSpc>
              <a:defRPr sz="3600" b="0" i="0">
                <a:solidFill>
                  <a:schemeClr val="bg1"/>
                </a:solidFill>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1312258499" name="LogoWhite-Dynamic" descr="{&quot;templafy&quot;:{&quot;id&quot;:&quot;3435cfdd-2c62-4f6c-8109-5b029509c497&quot;}}"/>
          <p:cNvPicPr>
            <a:picLocks noChangeAspect="1"/>
          </p:cNvPicPr>
          <p:nvPr/>
        </p:nvPicPr>
        <p:blipFill>
          <a:blip r:embed="rId3"/>
          <a:stretch>
            <a:fillRect/>
          </a:stretch>
        </p:blipFill>
        <p:spPr>
          <a:xfrm>
            <a:off x="288006" y="360000"/>
            <a:ext cx="727192" cy="360000"/>
          </a:xfrm>
          <a:prstGeom prst="rect">
            <a:avLst/>
          </a:prstGeom>
        </p:spPr>
      </p:pic>
      <p:sp>
        <p:nvSpPr>
          <p:cNvPr id="7" name="Classification-Dynamic" descr="{&quot;templafy&quot;:{&quot;id&quot;:&quot;ced4366c-b2d3-4d89-ab39-3caa33e110f1&quot;}}">
            <a:extLst>
              <a:ext uri="{FF2B5EF4-FFF2-40B4-BE49-F238E27FC236}">
                <a16:creationId xmlns:a16="http://schemas.microsoft.com/office/drawing/2014/main" id="{1D05DC80-84C9-9ECA-3B84-3577D8D81659}"/>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bg1"/>
                </a:solidFill>
                <a:latin typeface="72 Brand" panose="020B0504030603020204" pitchFamily="34" charset="0"/>
                <a:ea typeface="Arial Unicode MS" pitchFamily="34" charset="-128"/>
                <a:cs typeface="Arial Unicode MS" pitchFamily="34" charset="-128"/>
              </a:rPr>
              <a:t>Non-Business</a:t>
            </a:r>
          </a:p>
        </p:txBody>
      </p:sp>
    </p:spTree>
    <p:extLst>
      <p:ext uri="{BB962C8B-B14F-4D97-AF65-F5344CB8AC3E}">
        <p14:creationId xmlns:p14="http://schemas.microsoft.com/office/powerpoint/2010/main" val="2667257257"/>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75238"/>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557337"/>
            <a:ext cx="5328000" cy="279259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75238"/>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557337"/>
            <a:ext cx="5328000" cy="279259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981" userDrawn="1">
          <p15:clr>
            <a:srgbClr val="FBAE40"/>
          </p15:clr>
        </p15:guide>
        <p15:guide id="5" orient="horz" pos="2750" userDrawn="1">
          <p15:clr>
            <a:srgbClr val="FBAE40"/>
          </p15:clr>
        </p15:guide>
        <p15:guide id="6" orient="horz" pos="3004" userDrawn="1">
          <p15:clr>
            <a:srgbClr val="FBAE40"/>
          </p15:clr>
        </p15:guide>
        <p15:guide id="7" orient="horz" pos="3997"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557338"/>
            <a:ext cx="3391200" cy="2294662"/>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557338"/>
            <a:ext cx="3391200" cy="2294662"/>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557338"/>
            <a:ext cx="3391200" cy="2294662"/>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981" userDrawn="1">
          <p15:clr>
            <a:srgbClr val="FBAE40"/>
          </p15:clr>
        </p15:guide>
        <p15:guide id="10" orient="horz" pos="2428" userDrawn="1">
          <p15:clr>
            <a:srgbClr val="FBAE40"/>
          </p15:clr>
        </p15:guide>
        <p15:guide id="11" orient="horz" pos="2743" userDrawn="1">
          <p15:clr>
            <a:srgbClr val="FBAE40"/>
          </p15:clr>
        </p15:guide>
        <p15:guide id="12" orient="horz" pos="399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557337"/>
            <a:ext cx="2415600" cy="187166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557337"/>
            <a:ext cx="2415600" cy="187166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557337"/>
            <a:ext cx="2415600" cy="187166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 or pictogram</a:t>
            </a:r>
            <a:endParaRPr lang="de-DE"/>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557337"/>
            <a:ext cx="2415600" cy="1871663"/>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981" userDrawn="1">
          <p15:clr>
            <a:srgbClr val="FBAE40"/>
          </p15:clr>
        </p15:guide>
        <p15:guide id="5" orient="horz" pos="216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0" i="0">
                <a:latin typeface="72 Brand Medium" panose="020B0504030603020204" pitchFamily="34" charset="0"/>
              </a:defRPr>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557338"/>
            <a:ext cx="7092000" cy="4778662"/>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1" userDrawn="1">
          <p15:clr>
            <a:srgbClr val="FBAE40"/>
          </p15:clr>
        </p15:guide>
        <p15:guide id="5" orient="horz" pos="317" userDrawn="1">
          <p15:clr>
            <a:srgbClr val="FBAE40"/>
          </p15:clr>
        </p15:guide>
        <p15:guide id="6" orient="horz" pos="551" userDrawn="1">
          <p15:clr>
            <a:srgbClr val="FBAE40"/>
          </p15:clr>
        </p15:guide>
        <p15:guide id="7" orient="horz" pos="981"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557338"/>
            <a:ext cx="5328000" cy="4778662"/>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i="0" kern="1200" dirty="0">
                <a:solidFill>
                  <a:schemeClr val="tx1"/>
                </a:solidFill>
                <a:latin typeface="Arial" panose="020B0604020202020204" pitchFamily="34" charset="0"/>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557338"/>
            <a:ext cx="5328000" cy="4778662"/>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981"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557338"/>
            <a:ext cx="11185200" cy="4778662"/>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981"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1"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Contact and Copyrigh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33C5639-DDA2-864A-9DC3-7FC80AC852D5}"/>
              </a:ext>
            </a:extLst>
          </p:cNvPr>
          <p:cNvSpPr txBox="1"/>
          <p:nvPr userDrawn="1"/>
        </p:nvSpPr>
        <p:spPr>
          <a:xfrm>
            <a:off x="503238" y="2905125"/>
            <a:ext cx="1837041" cy="24622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lang="en-US" sz="1600" b="0" i="0">
                <a:latin typeface="+mn-lt"/>
              </a:rPr>
              <a:t>Contact information:</a:t>
            </a:r>
          </a:p>
        </p:txBody>
      </p:sp>
      <p:sp>
        <p:nvSpPr>
          <p:cNvPr id="9" name="Copyright - Dynamic" descr="{&quot;templafy&quot;:{&quot;id&quot;:&quot;b0c9c5ee-191b-4abd-a74a-68208ba13313&quot;}}">
            <a:extLst>
              <a:ext uri="{FF2B5EF4-FFF2-40B4-BE49-F238E27FC236}">
                <a16:creationId xmlns:a16="http://schemas.microsoft.com/office/drawing/2014/main" id="{EDAF1AF5-D568-20CC-6052-F655D86F5486}"/>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b="0" i="0">
                <a:latin typeface="+mn-lt"/>
              </a:rPr>
              <a:t>© 2023 SAP SE or an SAP affiliate company. All rights reserved. See Legal Notice on www.sap.com/legal-notice for use terms, disclaimers, disclosures, or restrictions related to this material.</a:t>
            </a:r>
          </a:p>
        </p:txBody>
      </p:sp>
      <p:sp>
        <p:nvSpPr>
          <p:cNvPr id="3" name="Title 2">
            <a:extLst>
              <a:ext uri="{FF2B5EF4-FFF2-40B4-BE49-F238E27FC236}">
                <a16:creationId xmlns:a16="http://schemas.microsoft.com/office/drawing/2014/main" id="{5692DE12-4084-77D2-FD2A-8E63F6FBE7C5}"/>
              </a:ext>
            </a:extLst>
          </p:cNvPr>
          <p:cNvSpPr>
            <a:spLocks noGrp="1"/>
          </p:cNvSpPr>
          <p:nvPr>
            <p:ph type="title" hasCustomPrompt="1"/>
          </p:nvPr>
        </p:nvSpPr>
        <p:spPr>
          <a:xfrm>
            <a:off x="503238" y="1520825"/>
            <a:ext cx="5413477" cy="846386"/>
          </a:xfrm>
        </p:spPr>
        <p:txBody>
          <a:bodyPr/>
          <a:lstStyle>
            <a:lvl1pPr>
              <a:defRPr sz="5500" b="0" i="0">
                <a:latin typeface="72 Brand Medium" panose="020B0504030603020204" pitchFamily="34" charset="0"/>
              </a:defRPr>
            </a:lvl1pPr>
          </a:lstStyle>
          <a:p>
            <a:r>
              <a:rPr lang="en-GB"/>
              <a:t>Thank you.</a:t>
            </a:r>
            <a:endParaRPr lang="en-US"/>
          </a:p>
        </p:txBody>
      </p:sp>
      <p:pic>
        <p:nvPicPr>
          <p:cNvPr id="2" name="Picture 1">
            <a:extLst>
              <a:ext uri="{FF2B5EF4-FFF2-40B4-BE49-F238E27FC236}">
                <a16:creationId xmlns:a16="http://schemas.microsoft.com/office/drawing/2014/main" id="{2A23274F-1EBD-A73A-AC54-963A234E9EB2}"/>
              </a:ext>
            </a:extLst>
          </p:cNvPr>
          <p:cNvPicPr>
            <a:picLocks noChangeAspect="1"/>
          </p:cNvPicPr>
          <p:nvPr userDrawn="1"/>
        </p:nvPicPr>
        <p:blipFill>
          <a:blip r:embed="rId2"/>
          <a:stretch>
            <a:fillRect/>
          </a:stretch>
        </p:blipFill>
        <p:spPr>
          <a:xfrm>
            <a:off x="10963291" y="5990000"/>
            <a:ext cx="727059"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58"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ngo cover with anvil and image">
    <p:bg>
      <p:bgPr>
        <a:solidFill>
          <a:schemeClr val="bg1"/>
        </a:solidFill>
        <a:effectLst/>
      </p:bgPr>
    </p:bg>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3F9D113E-DB39-0CF2-578D-9B5D35C92F55}"/>
              </a:ext>
            </a:extLst>
          </p:cNvPr>
          <p:cNvSpPr/>
          <p:nvPr userDrawn="1"/>
        </p:nvSpPr>
        <p:spPr bwMode="gray">
          <a:xfrm>
            <a:off x="7102258" y="0"/>
            <a:ext cx="5092917" cy="6858000"/>
          </a:xfrm>
          <a:prstGeom prst="rect">
            <a:avLst/>
          </a:prstGeom>
          <a:solidFill>
            <a:srgbClr val="FFC93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6" name="Graphic 5">
            <a:extLst>
              <a:ext uri="{FF2B5EF4-FFF2-40B4-BE49-F238E27FC236}">
                <a16:creationId xmlns:a16="http://schemas.microsoft.com/office/drawing/2014/main" id="{F9CF98F2-AE93-6F6D-B5F5-C2F74E0787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67600" y="250521"/>
            <a:ext cx="4538091" cy="6328079"/>
          </a:xfrm>
          <a:prstGeom prst="rect">
            <a:avLst/>
          </a:prstGeom>
        </p:spPr>
      </p:pic>
      <p:sp>
        <p:nvSpPr>
          <p:cNvPr id="2" name="Rectangle 1">
            <a:extLst>
              <a:ext uri="{FF2B5EF4-FFF2-40B4-BE49-F238E27FC236}">
                <a16:creationId xmlns:a16="http://schemas.microsoft.com/office/drawing/2014/main" id="{FDD06AF2-2141-CEFD-4797-A6E50CC267FE}"/>
              </a:ext>
            </a:extLst>
          </p:cNvPr>
          <p:cNvSpPr/>
          <p:nvPr userDrawn="1"/>
        </p:nvSpPr>
        <p:spPr bwMode="gray">
          <a:xfrm>
            <a:off x="1" y="0"/>
            <a:ext cx="7226300" cy="6858000"/>
          </a:xfrm>
          <a:prstGeom prst="rect">
            <a:avLst/>
          </a:prstGeom>
          <a:solidFill>
            <a:schemeClr val="accent1"/>
          </a:solidFill>
          <a:ln w="1342"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4" name="Title"/>
          <p:cNvSpPr>
            <a:spLocks noGrp="1"/>
          </p:cNvSpPr>
          <p:nvPr>
            <p:ph type="title" hasCustomPrompt="1"/>
          </p:nvPr>
        </p:nvSpPr>
        <p:spPr>
          <a:xfrm>
            <a:off x="288000" y="2706317"/>
            <a:ext cx="6633305" cy="997196"/>
          </a:xfrm>
        </p:spPr>
        <p:txBody>
          <a:bodyPr anchor="b" anchorCtr="0">
            <a:noAutofit/>
          </a:bodyPr>
          <a:lstStyle>
            <a:lvl1pPr>
              <a:lnSpc>
                <a:spcPct val="90000"/>
              </a:lnSpc>
              <a:defRPr sz="3600" b="0" i="0">
                <a:solidFill>
                  <a:schemeClr val="bg1"/>
                </a:solidFill>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1419915793" name="LogoWhite-Dynamic" descr="{&quot;templafy&quot;:{&quot;id&quot;:&quot;59a92368-c913-4b37-8b70-805ca9c0d83f&quot;}}"/>
          <p:cNvPicPr>
            <a:picLocks noChangeAspect="1"/>
          </p:cNvPicPr>
          <p:nvPr/>
        </p:nvPicPr>
        <p:blipFill>
          <a:blip r:embed="rId4"/>
          <a:stretch>
            <a:fillRect/>
          </a:stretch>
        </p:blipFill>
        <p:spPr>
          <a:xfrm>
            <a:off x="288006" y="360000"/>
            <a:ext cx="727192" cy="360000"/>
          </a:xfrm>
          <a:prstGeom prst="rect">
            <a:avLst/>
          </a:prstGeom>
        </p:spPr>
      </p:pic>
      <p:sp>
        <p:nvSpPr>
          <p:cNvPr id="8" name="Classification-Dynamic" descr="{&quot;templafy&quot;:{&quot;id&quot;:&quot;c009f88f-b165-422e-9c04-3bf2dbd0cc9a&quot;}}">
            <a:extLst>
              <a:ext uri="{FF2B5EF4-FFF2-40B4-BE49-F238E27FC236}">
                <a16:creationId xmlns:a16="http://schemas.microsoft.com/office/drawing/2014/main" id="{F1333C1B-AD40-D53A-5A1E-EFB8C6390D49}"/>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bg1"/>
                </a:solidFill>
                <a:latin typeface="72 Brand" panose="020B0504030603020204" pitchFamily="34" charset="0"/>
                <a:ea typeface="Arial Unicode MS" pitchFamily="34" charset="-128"/>
                <a:cs typeface="Arial Unicode MS" pitchFamily="34" charset="-128"/>
              </a:rPr>
              <a:t>Non-Business</a:t>
            </a:r>
          </a:p>
        </p:txBody>
      </p:sp>
    </p:spTree>
    <p:extLst>
      <p:ext uri="{BB962C8B-B14F-4D97-AF65-F5344CB8AC3E}">
        <p14:creationId xmlns:p14="http://schemas.microsoft.com/office/powerpoint/2010/main" val="277845837"/>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41"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
        <p:nvSpPr>
          <p:cNvPr id="5" name="Picture Placeholder 7">
            <a:extLst>
              <a:ext uri="{FF2B5EF4-FFF2-40B4-BE49-F238E27FC236}">
                <a16:creationId xmlns:a16="http://schemas.microsoft.com/office/drawing/2014/main" id="{8798EC45-DC20-C749-B3C6-DA95DF0A4187}"/>
              </a:ext>
            </a:extLst>
          </p:cNvPr>
          <p:cNvSpPr>
            <a:spLocks noGrp="1"/>
          </p:cNvSpPr>
          <p:nvPr>
            <p:ph type="pic" sz="quarter" idx="10" hasCustomPrompt="1"/>
          </p:nvPr>
        </p:nvSpPr>
        <p:spPr>
          <a:xfrm>
            <a:off x="-349" y="0"/>
            <a:ext cx="12195175" cy="6858000"/>
          </a:xfrm>
        </p:spPr>
        <p:txBody>
          <a:bodyPr vert="horz" lIns="36000" anchor="ctr" anchorCtr="0"/>
          <a:lstStyle>
            <a:lvl1pPr algn="ctr">
              <a:defRPr/>
            </a:lvl1pPr>
          </a:lstStyle>
          <a:p>
            <a:r>
              <a:rPr lang="en-US"/>
              <a:t>Click icon to add image</a:t>
            </a:r>
          </a:p>
          <a:p>
            <a:endParaRPr lang="en-US"/>
          </a:p>
          <a:p>
            <a:endParaRPr lang="en-US"/>
          </a:p>
        </p:txBody>
      </p:sp>
    </p:spTree>
    <p:extLst>
      <p:ext uri="{BB962C8B-B14F-4D97-AF65-F5344CB8AC3E}">
        <p14:creationId xmlns:p14="http://schemas.microsoft.com/office/powerpoint/2010/main" val="245493380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n cover with image in anvil shape">
    <p:bg>
      <p:bgPr>
        <a:solidFill>
          <a:srgbClr val="97DD40"/>
        </a:solidFill>
        <a:effectLst/>
      </p:bgPr>
    </p:bg>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CF15634C-E3A9-CDE6-5F8E-35B41DFE2B5D}"/>
              </a:ext>
            </a:extLst>
          </p:cNvPr>
          <p:cNvSpPr/>
          <p:nvPr userDrawn="1"/>
        </p:nvSpPr>
        <p:spPr bwMode="gray">
          <a:xfrm>
            <a:off x="0" y="0"/>
            <a:ext cx="12195175" cy="6858000"/>
          </a:xfrm>
          <a:prstGeom prst="rect">
            <a:avLst/>
          </a:prstGeom>
          <a:solidFill>
            <a:srgbClr val="97DD40"/>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latin typeface="72 Brand" panose="020B0504030603020204" pitchFamily="34" charset="0"/>
              <a:ea typeface="Arial Unicode MS" pitchFamily="34" charset="-128"/>
              <a:cs typeface="Arial Unicode MS" pitchFamily="34" charset="-128"/>
            </a:endParaRPr>
          </a:p>
        </p:txBody>
      </p:sp>
      <p:sp>
        <p:nvSpPr>
          <p:cNvPr id="6" name="Title">
            <a:extLst>
              <a:ext uri="{FF2B5EF4-FFF2-40B4-BE49-F238E27FC236}">
                <a16:creationId xmlns:a16="http://schemas.microsoft.com/office/drawing/2014/main" id="{729E6C33-847C-5792-E2BD-5963C662ECED}"/>
              </a:ext>
            </a:extLst>
          </p:cNvPr>
          <p:cNvSpPr>
            <a:spLocks noGrp="1"/>
          </p:cNvSpPr>
          <p:nvPr>
            <p:ph type="title" hasCustomPrompt="1"/>
          </p:nvPr>
        </p:nvSpPr>
        <p:spPr>
          <a:xfrm>
            <a:off x="288001" y="2706317"/>
            <a:ext cx="5529704" cy="997196"/>
          </a:xfrm>
        </p:spPr>
        <p:txBody>
          <a:bodyPr anchor="b" anchorCtr="0">
            <a:noAutofit/>
          </a:bodyPr>
          <a:lstStyle>
            <a:lvl1pPr>
              <a:lnSpc>
                <a:spcPct val="90000"/>
              </a:lnSpc>
              <a:defRPr sz="3600" b="0" i="0">
                <a:solidFill>
                  <a:schemeClr val="tx1"/>
                </a:solidFill>
                <a:latin typeface="72 Brand Medium" panose="020B0504030603020204" pitchFamily="34" charset="0"/>
              </a:defRPr>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sp>
        <p:nvSpPr>
          <p:cNvPr id="14" name="Picture Placeholder 5">
            <a:extLst>
              <a:ext uri="{FF2B5EF4-FFF2-40B4-BE49-F238E27FC236}">
                <a16:creationId xmlns:a16="http://schemas.microsoft.com/office/drawing/2014/main" id="{D2BFABF1-DD81-F2D4-FD65-DBCD6636029A}"/>
              </a:ext>
            </a:extLst>
          </p:cNvPr>
          <p:cNvSpPr>
            <a:spLocks noGrp="1"/>
          </p:cNvSpPr>
          <p:nvPr>
            <p:ph type="pic" sz="quarter" idx="10" hasCustomPrompt="1"/>
          </p:nvPr>
        </p:nvSpPr>
        <p:spPr>
          <a:xfrm>
            <a:off x="6069496" y="2029240"/>
            <a:ext cx="5711687" cy="2828844"/>
          </a:xfrm>
          <a:custGeom>
            <a:avLst/>
            <a:gdLst>
              <a:gd name="connsiteX0" fmla="*/ 0 w 5453062"/>
              <a:gd name="connsiteY0" fmla="*/ 0 h 2700337"/>
              <a:gd name="connsiteX1" fmla="*/ 5453062 w 5453062"/>
              <a:gd name="connsiteY1" fmla="*/ 0 h 2700337"/>
              <a:gd name="connsiteX2" fmla="*/ 5453062 w 5453062"/>
              <a:gd name="connsiteY2" fmla="*/ 2700337 h 2700337"/>
              <a:gd name="connsiteX3" fmla="*/ 0 w 5453062"/>
              <a:gd name="connsiteY3" fmla="*/ 2700337 h 2700337"/>
              <a:gd name="connsiteX4" fmla="*/ 0 w 5453062"/>
              <a:gd name="connsiteY4" fmla="*/ 0 h 2700337"/>
              <a:gd name="connsiteX0" fmla="*/ 0 w 5453062"/>
              <a:gd name="connsiteY0" fmla="*/ 0 h 2758526"/>
              <a:gd name="connsiteX1" fmla="*/ 5453062 w 5453062"/>
              <a:gd name="connsiteY1" fmla="*/ 0 h 2758526"/>
              <a:gd name="connsiteX2" fmla="*/ 2751426 w 5453062"/>
              <a:gd name="connsiteY2" fmla="*/ 2758526 h 2758526"/>
              <a:gd name="connsiteX3" fmla="*/ 0 w 5453062"/>
              <a:gd name="connsiteY3" fmla="*/ 2700337 h 2758526"/>
              <a:gd name="connsiteX4" fmla="*/ 0 w 5453062"/>
              <a:gd name="connsiteY4" fmla="*/ 0 h 2758526"/>
              <a:gd name="connsiteX0" fmla="*/ 0 w 5453062"/>
              <a:gd name="connsiteY0" fmla="*/ 0 h 2700337"/>
              <a:gd name="connsiteX1" fmla="*/ 5453062 w 5453062"/>
              <a:gd name="connsiteY1" fmla="*/ 0 h 2700337"/>
              <a:gd name="connsiteX2" fmla="*/ 2726487 w 5453062"/>
              <a:gd name="connsiteY2" fmla="*/ 2700336 h 2700337"/>
              <a:gd name="connsiteX3" fmla="*/ 0 w 5453062"/>
              <a:gd name="connsiteY3" fmla="*/ 2700337 h 2700337"/>
              <a:gd name="connsiteX4" fmla="*/ 0 w 5453062"/>
              <a:gd name="connsiteY4" fmla="*/ 0 h 2700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3062" h="2700337">
                <a:moveTo>
                  <a:pt x="0" y="0"/>
                </a:moveTo>
                <a:lnTo>
                  <a:pt x="5453062" y="0"/>
                </a:lnTo>
                <a:lnTo>
                  <a:pt x="2726487" y="2700336"/>
                </a:lnTo>
                <a:lnTo>
                  <a:pt x="0" y="2700337"/>
                </a:lnTo>
                <a:lnTo>
                  <a:pt x="0" y="0"/>
                </a:lnTo>
                <a:close/>
              </a:path>
            </a:pathLst>
          </a:custGeom>
        </p:spPr>
        <p:txBody>
          <a:bodyPr anchor="ctr" anchorCtr="0"/>
          <a:lstStyle>
            <a:lvl1pPr algn="l">
              <a:defRPr>
                <a:solidFill>
                  <a:schemeClr val="tx1"/>
                </a:solidFill>
              </a:defRPr>
            </a:lvl1pPr>
          </a:lstStyle>
          <a:p>
            <a:r>
              <a:rPr lang="en-US"/>
              <a:t>         Click to add image</a:t>
            </a:r>
          </a:p>
        </p:txBody>
      </p:sp>
      <p:sp>
        <p:nvSpPr>
          <p:cNvPr id="4" name="Classification-Dynamic" descr="{&quot;templafy&quot;:{&quot;id&quot;:&quot;8b86163a-a374-4843-ab81-6f0fa8df0939&quot;}}">
            <a:extLst>
              <a:ext uri="{FF2B5EF4-FFF2-40B4-BE49-F238E27FC236}">
                <a16:creationId xmlns:a16="http://schemas.microsoft.com/office/drawing/2014/main" id="{13EDB9F6-FBDA-8ED8-A84B-244CC53CFF99}"/>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tx1"/>
                </a:solidFill>
                <a:latin typeface="72 Brand" panose="020B0504030603020204" pitchFamily="34" charset="0"/>
                <a:ea typeface="Arial Unicode MS" pitchFamily="34" charset="-128"/>
                <a:cs typeface="Arial Unicode MS" pitchFamily="34" charset="-128"/>
              </a:rPr>
              <a:t>Non-Business</a:t>
            </a:r>
          </a:p>
        </p:txBody>
      </p:sp>
      <p:pic>
        <p:nvPicPr>
          <p:cNvPr id="64650174" name="LogoBlack-Dynamic" descr="{&quot;templafy&quot;:{&quot;id&quot;:&quot;00a171d8-83b7-41f9-87d7-d1c3209a2377&quot;}}"/>
          <p:cNvPicPr>
            <a:picLocks noChangeAspect="1"/>
          </p:cNvPicPr>
          <p:nvPr/>
        </p:nvPicPr>
        <p:blipFill>
          <a:blip r:embed="rId2"/>
          <a:stretch>
            <a:fillRect/>
          </a:stretch>
        </p:blipFill>
        <p:spPr>
          <a:xfrm>
            <a:off x="288006" y="360000"/>
            <a:ext cx="727192" cy="360000"/>
          </a:xfrm>
          <a:prstGeom prst="rect">
            <a:avLst/>
          </a:prstGeom>
        </p:spPr>
      </p:pic>
    </p:spTree>
    <p:extLst>
      <p:ext uri="{BB962C8B-B14F-4D97-AF65-F5344CB8AC3E}">
        <p14:creationId xmlns:p14="http://schemas.microsoft.com/office/powerpoint/2010/main" val="1084997862"/>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41">
          <p15:clr>
            <a:srgbClr val="FBAE40"/>
          </p15:clr>
        </p15:guide>
        <p15:guide id="5" orient="horz" pos="2960">
          <p15:clr>
            <a:srgbClr val="FBAE40"/>
          </p15:clr>
        </p15:guide>
        <p15:guide id="7" orient="horz" pos="41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6B4F408-95BC-730E-4114-45641ED46491}"/>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latin typeface="72 Brand" panose="020B0504030603020204" pitchFamily="34" charset="0"/>
              <a:ea typeface="Arial Unicode MS" pitchFamily="34" charset="-128"/>
              <a:cs typeface="Arial Unicode MS" pitchFamily="34" charset="-128"/>
            </a:endParaRP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b="0" i="0" dirty="0">
                <a:latin typeface="72 Brand Medium" panose="020B0504030603020204" pitchFamily="34" charset="0"/>
                <a:ea typeface="+mn-ea"/>
                <a:cs typeface="+mn-cs"/>
              </a:defRPr>
            </a:lvl1pPr>
          </a:lstStyle>
          <a:p>
            <a:pPr lvl="0"/>
            <a:r>
              <a:rPr lang="en-US"/>
              <a:t>Title Goes Here</a:t>
            </a:r>
            <a:br>
              <a:rPr lang="en-US"/>
            </a:br>
            <a:r>
              <a:rPr lang="en-US"/>
              <a:t>and Here and Here</a:t>
            </a:r>
          </a:p>
        </p:txBody>
      </p:sp>
      <p:sp>
        <p:nvSpPr>
          <p:cNvPr id="7" name="Picture Placeholder 6">
            <a:extLst>
              <a:ext uri="{FF2B5EF4-FFF2-40B4-BE49-F238E27FC236}">
                <a16:creationId xmlns:a16="http://schemas.microsoft.com/office/drawing/2014/main" id="{4FA78832-C268-4EC5-BB82-7F9D7F5B51B2}"/>
              </a:ext>
            </a:extLst>
          </p:cNvPr>
          <p:cNvSpPr>
            <a:spLocks noGrp="1"/>
          </p:cNvSpPr>
          <p:nvPr>
            <p:ph type="pic" sz="quarter" idx="16" hasCustomPrompt="1"/>
          </p:nvPr>
        </p:nvSpPr>
        <p:spPr>
          <a:xfrm>
            <a:off x="0" y="-1"/>
            <a:ext cx="12195175" cy="3430800"/>
          </a:xfrm>
        </p:spPr>
        <p:txBody>
          <a:bodyPr anchor="ctr" anchorCtr="0"/>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ctr" defTabSz="1088558" rtl="0" eaLnBrk="1" fontAlgn="auto" latinLnBrk="0" hangingPunct="1">
              <a:lnSpc>
                <a:spcPct val="100000"/>
              </a:lnSpc>
              <a:spcBef>
                <a:spcPts val="1800"/>
              </a:spcBef>
              <a:spcAft>
                <a:spcPts val="0"/>
              </a:spcAft>
              <a:buClr>
                <a:schemeClr val="accent1"/>
              </a:buClr>
              <a:buSzPct val="80000"/>
              <a:buFontTx/>
              <a:buNone/>
              <a:tabLst/>
              <a:defRPr/>
            </a:pPr>
            <a:r>
              <a:rPr lang="en-US"/>
              <a:t>Click to insert picture</a:t>
            </a:r>
          </a:p>
        </p:txBody>
      </p:sp>
      <p:pic>
        <p:nvPicPr>
          <p:cNvPr id="761328176" name="LogoBlue-Dynamic" descr="{&quot;templafy&quot;:{&quot;id&quot;:&quot;a4d99920-c453-4771-8e6d-303c549141ed&quot;}}"/>
          <p:cNvPicPr>
            <a:picLocks noChangeAspect="1"/>
          </p:cNvPicPr>
          <p:nvPr/>
        </p:nvPicPr>
        <p:blipFill>
          <a:blip r:embed="rId2"/>
          <a:stretch>
            <a:fillRect/>
          </a:stretch>
        </p:blipFill>
        <p:spPr>
          <a:xfrm>
            <a:off x="288006" y="6218600"/>
            <a:ext cx="727192" cy="360000"/>
          </a:xfrm>
          <a:prstGeom prst="rect">
            <a:avLst/>
          </a:prstGeom>
        </p:spPr>
      </p:pic>
      <p:sp>
        <p:nvSpPr>
          <p:cNvPr id="9" name="Classification-Dynamic" descr="{&quot;templafy&quot;:{&quot;id&quot;:&quot;2782acc3-0a55-431c-bdb1-2cff7958f73d&quot;}}">
            <a:extLst>
              <a:ext uri="{FF2B5EF4-FFF2-40B4-BE49-F238E27FC236}">
                <a16:creationId xmlns:a16="http://schemas.microsoft.com/office/drawing/2014/main" id="{CE0C2033-6FDF-7DD6-E25C-C03296FDAD00}"/>
              </a:ext>
            </a:extLst>
          </p:cNvPr>
          <p:cNvSpPr txBox="1"/>
          <p:nvPr userDrawn="1"/>
        </p:nvSpPr>
        <p:spPr>
          <a:xfrm>
            <a:off x="282575" y="5724000"/>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tx1"/>
                </a:solidFill>
                <a:latin typeface="72 Brand" panose="020B0504030603020204" pitchFamily="34" charset="0"/>
                <a:ea typeface="Arial Unicode MS" pitchFamily="34" charset="-128"/>
                <a:cs typeface="Arial Unicode MS" pitchFamily="34" charset="-128"/>
              </a:rPr>
              <a:t>Non-Business</a:t>
            </a:r>
          </a:p>
        </p:txBody>
      </p:sp>
    </p:spTree>
    <p:extLst>
      <p:ext uri="{BB962C8B-B14F-4D97-AF65-F5344CB8AC3E}">
        <p14:creationId xmlns:p14="http://schemas.microsoft.com/office/powerpoint/2010/main" val="21838505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cover with green anvil">
    <p:bg>
      <p:bgRef idx="1001">
        <a:schemeClr val="bg1"/>
      </p:bgRef>
    </p:bg>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615A14AB-7A75-B899-CDA1-E311E201A837}"/>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latin typeface="72 Brand" panose="020B0504030603020204" pitchFamily="34" charset="0"/>
              <a:ea typeface="Arial Unicode MS" pitchFamily="34" charset="-128"/>
              <a:cs typeface="Arial Unicode MS" pitchFamily="34" charset="-128"/>
            </a:endParaRPr>
          </a:p>
        </p:txBody>
      </p:sp>
      <p:sp>
        <p:nvSpPr>
          <p:cNvPr id="3" name="Anvil" descr="preencoded.png">
            <a:extLst>
              <a:ext uri="{FF2B5EF4-FFF2-40B4-BE49-F238E27FC236}">
                <a16:creationId xmlns:a16="http://schemas.microsoft.com/office/drawing/2014/main" id="{CAD3135A-95A0-606F-5A25-35CF890B232D}"/>
              </a:ext>
            </a:extLst>
          </p:cNvPr>
          <p:cNvSpPr/>
          <p:nvPr/>
        </p:nvSpPr>
        <p:spPr>
          <a:xfrm>
            <a:off x="5072441" y="1275473"/>
            <a:ext cx="6069341" cy="2991727"/>
          </a:xfrm>
          <a:custGeom>
            <a:avLst/>
            <a:gdLst>
              <a:gd name="connsiteX0" fmla="*/ 0 w 6069341"/>
              <a:gd name="connsiteY0" fmla="*/ 0 h 2991727"/>
              <a:gd name="connsiteX1" fmla="*/ 0 w 6069341"/>
              <a:gd name="connsiteY1" fmla="*/ 2991727 h 2991727"/>
              <a:gd name="connsiteX2" fmla="*/ 3084421 w 6069341"/>
              <a:gd name="connsiteY2" fmla="*/ 2991727 h 2991727"/>
              <a:gd name="connsiteX3" fmla="*/ 6069341 w 6069341"/>
              <a:gd name="connsiteY3" fmla="*/ 0 h 2991727"/>
              <a:gd name="connsiteX4" fmla="*/ 0 w 6069341"/>
              <a:gd name="connsiteY4" fmla="*/ 0 h 2991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9341" h="2991727">
                <a:moveTo>
                  <a:pt x="0" y="0"/>
                </a:moveTo>
                <a:lnTo>
                  <a:pt x="0" y="2991727"/>
                </a:lnTo>
                <a:lnTo>
                  <a:pt x="3084421" y="2991727"/>
                </a:lnTo>
                <a:lnTo>
                  <a:pt x="6069341" y="0"/>
                </a:lnTo>
                <a:lnTo>
                  <a:pt x="0" y="0"/>
                </a:lnTo>
                <a:close/>
              </a:path>
            </a:pathLst>
          </a:custGeom>
          <a:solidFill>
            <a:srgbClr val="97DD40"/>
          </a:solidFill>
          <a:ln w="7155" cap="flat">
            <a:noFill/>
            <a:prstDash val="solid"/>
            <a:miter/>
          </a:ln>
        </p:spPr>
        <p:txBody>
          <a:bodyPr rtlCol="0" anchor="ctr"/>
          <a:lstStyle/>
          <a:p>
            <a:endParaRPr lang="en-US"/>
          </a:p>
        </p:txBody>
      </p:sp>
      <p:sp>
        <p:nvSpPr>
          <p:cNvPr id="4" name="Title">
            <a:extLst>
              <a:ext uri="{FF2B5EF4-FFF2-40B4-BE49-F238E27FC236}">
                <a16:creationId xmlns:a16="http://schemas.microsoft.com/office/drawing/2014/main" id="{D8805AE3-41BC-E9DB-1A66-ADF41EDBC899}"/>
              </a:ext>
            </a:extLst>
          </p:cNvPr>
          <p:cNvSpPr>
            <a:spLocks noGrp="1"/>
          </p:cNvSpPr>
          <p:nvPr>
            <p:ph type="title" hasCustomPrompt="1"/>
          </p:nvPr>
        </p:nvSpPr>
        <p:spPr>
          <a:xfrm>
            <a:off x="288000" y="2706317"/>
            <a:ext cx="6026739" cy="997196"/>
          </a:xfrm>
        </p:spPr>
        <p:txBody>
          <a:bodyPr>
            <a:noAutofit/>
          </a:bodyPr>
          <a:lstStyle>
            <a:lvl1pPr>
              <a:lnSpc>
                <a:spcPct val="90000"/>
              </a:lnSpc>
              <a:defRPr sz="3600" b="0" i="0">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1856885585" name="LogoBlue-Dynamic" descr="{&quot;templafy&quot;:{&quot;id&quot;:&quot;1f11a9e9-f7a1-4282-b967-50a756d4c3ae&quot;}}"/>
          <p:cNvPicPr>
            <a:picLocks noChangeAspect="1"/>
          </p:cNvPicPr>
          <p:nvPr/>
        </p:nvPicPr>
        <p:blipFill>
          <a:blip r:embed="rId2"/>
          <a:stretch>
            <a:fillRect/>
          </a:stretch>
        </p:blipFill>
        <p:spPr>
          <a:xfrm>
            <a:off x="288006" y="360000"/>
            <a:ext cx="727192" cy="360000"/>
          </a:xfrm>
          <a:prstGeom prst="rect">
            <a:avLst/>
          </a:prstGeom>
        </p:spPr>
      </p:pic>
      <p:sp>
        <p:nvSpPr>
          <p:cNvPr id="11" name="Classification-Dynamic" descr="{&quot;templafy&quot;:{&quot;id&quot;:&quot;76a8142e-9bd0-4eca-a00a-913a4d557990&quot;}}">
            <a:extLst>
              <a:ext uri="{FF2B5EF4-FFF2-40B4-BE49-F238E27FC236}">
                <a16:creationId xmlns:a16="http://schemas.microsoft.com/office/drawing/2014/main" id="{62D91ACB-BD14-46CB-4B61-F4B072D877C0}"/>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tx1"/>
                </a:solidFill>
                <a:latin typeface="72 Brand" panose="020B0504030603020204" pitchFamily="34" charset="0"/>
                <a:ea typeface="Arial Unicode MS" pitchFamily="34" charset="-128"/>
                <a:cs typeface="Arial Unicode MS" pitchFamily="34" charset="-128"/>
              </a:rPr>
              <a:t>Non-Business</a:t>
            </a:r>
          </a:p>
        </p:txBody>
      </p:sp>
    </p:spTree>
    <p:extLst>
      <p:ext uri="{BB962C8B-B14F-4D97-AF65-F5344CB8AC3E}">
        <p14:creationId xmlns:p14="http://schemas.microsoft.com/office/powerpoint/2010/main" val="15547614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lue cover with anvil">
    <p:bg>
      <p:bgRef idx="1001">
        <a:schemeClr val="bg1"/>
      </p:bgRef>
    </p:bg>
    <p:spTree>
      <p:nvGrpSpPr>
        <p:cNvPr id="1" name=""/>
        <p:cNvGrpSpPr/>
        <p:nvPr/>
      </p:nvGrpSpPr>
      <p:grpSpPr>
        <a:xfrm>
          <a:off x="0" y="0"/>
          <a:ext cx="0" cy="0"/>
          <a:chOff x="0" y="0"/>
          <a:chExt cx="0" cy="0"/>
        </a:xfrm>
      </p:grpSpPr>
      <p:sp>
        <p:nvSpPr>
          <p:cNvPr id="14" name="Background">
            <a:extLst>
              <a:ext uri="{FF2B5EF4-FFF2-40B4-BE49-F238E27FC236}">
                <a16:creationId xmlns:a16="http://schemas.microsoft.com/office/drawing/2014/main" id="{581FAEF7-1ACD-83AC-7B42-761E6A30387F}"/>
              </a:ext>
            </a:extLst>
          </p:cNvPr>
          <p:cNvSpPr/>
          <p:nvPr userDrawn="1"/>
        </p:nvSpPr>
        <p:spPr bwMode="gray">
          <a:xfrm>
            <a:off x="0" y="0"/>
            <a:ext cx="12195175" cy="6858000"/>
          </a:xfrm>
          <a:prstGeom prst="rect">
            <a:avLst/>
          </a:prstGeom>
          <a:solidFill>
            <a:srgbClr val="A6E0FF">
              <a:alpha val="42715"/>
            </a:srgbClr>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latin typeface="72 Brand" panose="020B0504030603020204" pitchFamily="34" charset="0"/>
              <a:ea typeface="Arial Unicode MS" pitchFamily="34" charset="-128"/>
              <a:cs typeface="Arial Unicode MS" pitchFamily="34" charset="-128"/>
            </a:endParaRPr>
          </a:p>
        </p:txBody>
      </p:sp>
      <p:sp>
        <p:nvSpPr>
          <p:cNvPr id="2" name="Anvil" descr="preencoded.png">
            <a:extLst>
              <a:ext uri="{FF2B5EF4-FFF2-40B4-BE49-F238E27FC236}">
                <a16:creationId xmlns:a16="http://schemas.microsoft.com/office/drawing/2014/main" id="{94093846-CC07-3993-CA62-86004F1C03F9}"/>
              </a:ext>
            </a:extLst>
          </p:cNvPr>
          <p:cNvSpPr/>
          <p:nvPr/>
        </p:nvSpPr>
        <p:spPr>
          <a:xfrm>
            <a:off x="2289865" y="1275473"/>
            <a:ext cx="8851917" cy="4363327"/>
          </a:xfrm>
          <a:custGeom>
            <a:avLst/>
            <a:gdLst>
              <a:gd name="connsiteX0" fmla="*/ 0 w 8851917"/>
              <a:gd name="connsiteY0" fmla="*/ 0 h 4363327"/>
              <a:gd name="connsiteX1" fmla="*/ 0 w 8851917"/>
              <a:gd name="connsiteY1" fmla="*/ 4363327 h 4363327"/>
              <a:gd name="connsiteX2" fmla="*/ 4498517 w 8851917"/>
              <a:gd name="connsiteY2" fmla="*/ 4363327 h 4363327"/>
              <a:gd name="connsiteX3" fmla="*/ 8851917 w 8851917"/>
              <a:gd name="connsiteY3" fmla="*/ 0 h 4363327"/>
              <a:gd name="connsiteX4" fmla="*/ 0 w 8851917"/>
              <a:gd name="connsiteY4" fmla="*/ 0 h 4363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1917" h="4363327">
                <a:moveTo>
                  <a:pt x="0" y="0"/>
                </a:moveTo>
                <a:lnTo>
                  <a:pt x="0" y="4363327"/>
                </a:lnTo>
                <a:lnTo>
                  <a:pt x="4498517" y="4363327"/>
                </a:lnTo>
                <a:lnTo>
                  <a:pt x="8851917" y="0"/>
                </a:lnTo>
                <a:lnTo>
                  <a:pt x="0" y="0"/>
                </a:lnTo>
                <a:close/>
              </a:path>
            </a:pathLst>
          </a:custGeom>
          <a:solidFill>
            <a:srgbClr val="A6E0FF"/>
          </a:solidFill>
          <a:ln w="15238" cap="flat">
            <a:noFill/>
            <a:prstDash val="solid"/>
            <a:miter/>
          </a:ln>
        </p:spPr>
        <p:txBody>
          <a:bodyPr rtlCol="0" anchor="ctr"/>
          <a:lstStyle/>
          <a:p>
            <a:endParaRPr lang="en-US"/>
          </a:p>
        </p:txBody>
      </p:sp>
      <p:sp>
        <p:nvSpPr>
          <p:cNvPr id="8" name="Title">
            <a:extLst>
              <a:ext uri="{FF2B5EF4-FFF2-40B4-BE49-F238E27FC236}">
                <a16:creationId xmlns:a16="http://schemas.microsoft.com/office/drawing/2014/main" id="{1098B98B-8FDE-5B19-2FC7-97058A6B53FD}"/>
              </a:ext>
            </a:extLst>
          </p:cNvPr>
          <p:cNvSpPr>
            <a:spLocks noGrp="1"/>
          </p:cNvSpPr>
          <p:nvPr>
            <p:ph type="title" hasCustomPrompt="1"/>
          </p:nvPr>
        </p:nvSpPr>
        <p:spPr>
          <a:xfrm>
            <a:off x="288000" y="2706317"/>
            <a:ext cx="5929920" cy="997196"/>
          </a:xfrm>
        </p:spPr>
        <p:txBody>
          <a:bodyPr>
            <a:noAutofit/>
          </a:bodyPr>
          <a:lstStyle>
            <a:lvl1pPr>
              <a:lnSpc>
                <a:spcPct val="90000"/>
              </a:lnSpc>
              <a:defRPr sz="3600" b="0" i="0">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971725268" name="LogoBlack-Dynamic" descr="{&quot;templafy&quot;:{&quot;id&quot;:&quot;8a144f1c-62d7-4f8c-8e5f-2d9dd2d0ffdd&quot;}}"/>
          <p:cNvPicPr>
            <a:picLocks noChangeAspect="1"/>
          </p:cNvPicPr>
          <p:nvPr/>
        </p:nvPicPr>
        <p:blipFill>
          <a:blip r:embed="rId2"/>
          <a:stretch>
            <a:fillRect/>
          </a:stretch>
        </p:blipFill>
        <p:spPr>
          <a:xfrm>
            <a:off x="288006" y="360000"/>
            <a:ext cx="727192" cy="360000"/>
          </a:xfrm>
          <a:prstGeom prst="rect">
            <a:avLst/>
          </a:prstGeom>
        </p:spPr>
      </p:pic>
      <p:sp>
        <p:nvSpPr>
          <p:cNvPr id="3" name="Classification-Dynamic" descr="{&quot;templafy&quot;:{&quot;id&quot;:&quot;de6f9d2e-92ad-454f-98be-c7acaab0d9f6&quot;}}">
            <a:extLst>
              <a:ext uri="{FF2B5EF4-FFF2-40B4-BE49-F238E27FC236}">
                <a16:creationId xmlns:a16="http://schemas.microsoft.com/office/drawing/2014/main" id="{D417CEF6-1FCD-75B6-FA13-C583ECCE7BE5}"/>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tx1"/>
                </a:solidFill>
                <a:latin typeface="72 Brand" panose="020B0504030603020204" pitchFamily="34" charset="0"/>
                <a:ea typeface="Arial Unicode MS" pitchFamily="34" charset="-128"/>
                <a:cs typeface="Arial Unicode MS" pitchFamily="34" charset="-128"/>
              </a:rPr>
              <a:t>Non-Business</a:t>
            </a:r>
          </a:p>
        </p:txBody>
      </p:sp>
    </p:spTree>
    <p:extLst>
      <p:ext uri="{BB962C8B-B14F-4D97-AF65-F5344CB8AC3E}">
        <p14:creationId xmlns:p14="http://schemas.microsoft.com/office/powerpoint/2010/main" val="13159755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cover with anvil">
    <p:bg>
      <p:bgRef idx="1001">
        <a:schemeClr val="bg1"/>
      </p:bgRef>
    </p:bg>
    <p:spTree>
      <p:nvGrpSpPr>
        <p:cNvPr id="1" name=""/>
        <p:cNvGrpSpPr/>
        <p:nvPr/>
      </p:nvGrpSpPr>
      <p:grpSpPr>
        <a:xfrm>
          <a:off x="0" y="0"/>
          <a:ext cx="0" cy="0"/>
          <a:chOff x="0" y="0"/>
          <a:chExt cx="0" cy="0"/>
        </a:xfrm>
      </p:grpSpPr>
      <p:sp>
        <p:nvSpPr>
          <p:cNvPr id="7" name="background" descr="preencoded.png">
            <a:extLst>
              <a:ext uri="{FF2B5EF4-FFF2-40B4-BE49-F238E27FC236}">
                <a16:creationId xmlns:a16="http://schemas.microsoft.com/office/drawing/2014/main" id="{5F3BB899-74C3-EBF7-C191-EC2863B8F536}"/>
              </a:ext>
            </a:extLst>
          </p:cNvPr>
          <p:cNvSpPr/>
          <p:nvPr/>
        </p:nvSpPr>
        <p:spPr>
          <a:xfrm>
            <a:off x="0" y="0"/>
            <a:ext cx="12195175" cy="6858000"/>
          </a:xfrm>
          <a:custGeom>
            <a:avLst/>
            <a:gdLst>
              <a:gd name="connsiteX0" fmla="*/ 0 w 12195175"/>
              <a:gd name="connsiteY0" fmla="*/ 0 h 6858000"/>
              <a:gd name="connsiteX1" fmla="*/ 12195175 w 12195175"/>
              <a:gd name="connsiteY1" fmla="*/ 0 h 6858000"/>
              <a:gd name="connsiteX2" fmla="*/ 12195175 w 12195175"/>
              <a:gd name="connsiteY2" fmla="*/ 6858000 h 6858000"/>
              <a:gd name="connsiteX3" fmla="*/ 0 w 121951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5175" h="6858000">
                <a:moveTo>
                  <a:pt x="0" y="0"/>
                </a:moveTo>
                <a:lnTo>
                  <a:pt x="12195175" y="0"/>
                </a:lnTo>
                <a:lnTo>
                  <a:pt x="12195175" y="6858000"/>
                </a:lnTo>
                <a:lnTo>
                  <a:pt x="0" y="6858000"/>
                </a:lnTo>
                <a:close/>
              </a:path>
            </a:pathLst>
          </a:custGeom>
          <a:solidFill>
            <a:srgbClr val="1B90FF"/>
          </a:solidFill>
          <a:ln w="11289" cap="flat">
            <a:noFill/>
            <a:prstDash val="solid"/>
            <a:miter/>
          </a:ln>
        </p:spPr>
        <p:txBody>
          <a:bodyPr rtlCol="0" anchor="ctr"/>
          <a:lstStyle/>
          <a:p>
            <a:endParaRPr lang="en-US"/>
          </a:p>
        </p:txBody>
      </p:sp>
      <p:sp>
        <p:nvSpPr>
          <p:cNvPr id="8" name="Anvil" descr="preencoded.png">
            <a:extLst>
              <a:ext uri="{FF2B5EF4-FFF2-40B4-BE49-F238E27FC236}">
                <a16:creationId xmlns:a16="http://schemas.microsoft.com/office/drawing/2014/main" id="{39A9B643-3B5A-F0D7-C3BF-3A81DE80FEB6}"/>
              </a:ext>
            </a:extLst>
          </p:cNvPr>
          <p:cNvSpPr/>
          <p:nvPr/>
        </p:nvSpPr>
        <p:spPr>
          <a:xfrm>
            <a:off x="287339" y="935666"/>
            <a:ext cx="6762048" cy="3333180"/>
          </a:xfrm>
          <a:custGeom>
            <a:avLst/>
            <a:gdLst>
              <a:gd name="connsiteX0" fmla="*/ 0 w 6762048"/>
              <a:gd name="connsiteY0" fmla="*/ 0 h 3333180"/>
              <a:gd name="connsiteX1" fmla="*/ 0 w 6762048"/>
              <a:gd name="connsiteY1" fmla="*/ 3333180 h 3333180"/>
              <a:gd name="connsiteX2" fmla="*/ 3436452 w 6762048"/>
              <a:gd name="connsiteY2" fmla="*/ 3333180 h 3333180"/>
              <a:gd name="connsiteX3" fmla="*/ 6762048 w 6762048"/>
              <a:gd name="connsiteY3" fmla="*/ 0 h 3333180"/>
              <a:gd name="connsiteX4" fmla="*/ 0 w 6762048"/>
              <a:gd name="connsiteY4" fmla="*/ 0 h 3333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048" h="3333180">
                <a:moveTo>
                  <a:pt x="0" y="0"/>
                </a:moveTo>
                <a:lnTo>
                  <a:pt x="0" y="3333180"/>
                </a:lnTo>
                <a:lnTo>
                  <a:pt x="3436452" y="3333180"/>
                </a:lnTo>
                <a:lnTo>
                  <a:pt x="6762048" y="0"/>
                </a:lnTo>
                <a:lnTo>
                  <a:pt x="0" y="0"/>
                </a:lnTo>
                <a:close/>
              </a:path>
            </a:pathLst>
          </a:custGeom>
          <a:solidFill>
            <a:srgbClr val="002A86"/>
          </a:solidFill>
          <a:ln w="9264" cap="flat">
            <a:noFill/>
            <a:prstDash val="solid"/>
            <a:miter/>
          </a:ln>
        </p:spPr>
        <p:txBody>
          <a:bodyPr rtlCol="0" anchor="ctr"/>
          <a:lstStyle/>
          <a:p>
            <a:endParaRPr lang="en-US"/>
          </a:p>
        </p:txBody>
      </p:sp>
      <p:sp>
        <p:nvSpPr>
          <p:cNvPr id="4" name="Title">
            <a:extLst>
              <a:ext uri="{FF2B5EF4-FFF2-40B4-BE49-F238E27FC236}">
                <a16:creationId xmlns:a16="http://schemas.microsoft.com/office/drawing/2014/main" id="{709C0759-3773-C728-D6A6-855D822107FE}"/>
              </a:ext>
            </a:extLst>
          </p:cNvPr>
          <p:cNvSpPr>
            <a:spLocks noGrp="1"/>
          </p:cNvSpPr>
          <p:nvPr>
            <p:ph type="title" hasCustomPrompt="1"/>
          </p:nvPr>
        </p:nvSpPr>
        <p:spPr>
          <a:xfrm>
            <a:off x="288000" y="2706317"/>
            <a:ext cx="6876593" cy="997196"/>
          </a:xfrm>
        </p:spPr>
        <p:txBody>
          <a:bodyPr>
            <a:noAutofit/>
          </a:bodyPr>
          <a:lstStyle>
            <a:lvl1pPr>
              <a:lnSpc>
                <a:spcPct val="90000"/>
              </a:lnSpc>
              <a:defRPr sz="3600" b="0" i="0">
                <a:solidFill>
                  <a:schemeClr val="bg1"/>
                </a:solidFill>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433165206" name="LogoWhite-Dynamic" descr="{&quot;templafy&quot;:{&quot;id&quot;:&quot;07274210-50c5-4942-8d55-69e316b7f32a&quot;}}"/>
          <p:cNvPicPr>
            <a:picLocks noChangeAspect="1"/>
          </p:cNvPicPr>
          <p:nvPr/>
        </p:nvPicPr>
        <p:blipFill>
          <a:blip r:embed="rId2"/>
          <a:stretch>
            <a:fillRect/>
          </a:stretch>
        </p:blipFill>
        <p:spPr>
          <a:xfrm>
            <a:off x="288006" y="360000"/>
            <a:ext cx="727192" cy="360000"/>
          </a:xfrm>
          <a:prstGeom prst="rect">
            <a:avLst/>
          </a:prstGeom>
        </p:spPr>
      </p:pic>
      <p:sp>
        <p:nvSpPr>
          <p:cNvPr id="3" name="Classification-Dynamic" descr="{&quot;templafy&quot;:{&quot;id&quot;:&quot;b4123332-3698-4da6-aad3-cf6fbc1d39bf&quot;}}">
            <a:extLst>
              <a:ext uri="{FF2B5EF4-FFF2-40B4-BE49-F238E27FC236}">
                <a16:creationId xmlns:a16="http://schemas.microsoft.com/office/drawing/2014/main" id="{D67AB148-356D-F356-4E6C-9664D9EB9DF3}"/>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bg1"/>
                </a:solidFill>
                <a:latin typeface="72 Brand" panose="020B0504030603020204" pitchFamily="34" charset="0"/>
                <a:ea typeface="Arial Unicode MS" pitchFamily="34" charset="-128"/>
                <a:cs typeface="Arial Unicode MS" pitchFamily="34" charset="-128"/>
              </a:rPr>
              <a:t>Non-Business</a:t>
            </a:r>
          </a:p>
        </p:txBody>
      </p:sp>
    </p:spTree>
    <p:extLst>
      <p:ext uri="{BB962C8B-B14F-4D97-AF65-F5344CB8AC3E}">
        <p14:creationId xmlns:p14="http://schemas.microsoft.com/office/powerpoint/2010/main" val="42932821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l cover with anvil ">
    <p:bg>
      <p:bgRef idx="1001">
        <a:schemeClr val="bg1"/>
      </p:bgRef>
    </p:bg>
    <p:spTree>
      <p:nvGrpSpPr>
        <p:cNvPr id="1" name=""/>
        <p:cNvGrpSpPr/>
        <p:nvPr/>
      </p:nvGrpSpPr>
      <p:grpSpPr>
        <a:xfrm>
          <a:off x="0" y="0"/>
          <a:ext cx="0" cy="0"/>
          <a:chOff x="0" y="0"/>
          <a:chExt cx="0" cy="0"/>
        </a:xfrm>
      </p:grpSpPr>
      <p:sp>
        <p:nvSpPr>
          <p:cNvPr id="5" name="Background" descr="preencoded.png">
            <a:extLst>
              <a:ext uri="{FF2B5EF4-FFF2-40B4-BE49-F238E27FC236}">
                <a16:creationId xmlns:a16="http://schemas.microsoft.com/office/drawing/2014/main" id="{5F3BB899-74C3-EBF7-C191-EC2863B8F536}"/>
              </a:ext>
            </a:extLst>
          </p:cNvPr>
          <p:cNvSpPr/>
          <p:nvPr/>
        </p:nvSpPr>
        <p:spPr>
          <a:xfrm>
            <a:off x="0" y="0"/>
            <a:ext cx="12195175" cy="6858000"/>
          </a:xfrm>
          <a:custGeom>
            <a:avLst/>
            <a:gdLst>
              <a:gd name="connsiteX0" fmla="*/ 0 w 12195175"/>
              <a:gd name="connsiteY0" fmla="*/ 0 h 6858000"/>
              <a:gd name="connsiteX1" fmla="*/ 12195175 w 12195175"/>
              <a:gd name="connsiteY1" fmla="*/ 0 h 6858000"/>
              <a:gd name="connsiteX2" fmla="*/ 12195175 w 12195175"/>
              <a:gd name="connsiteY2" fmla="*/ 6858000 h 6858000"/>
              <a:gd name="connsiteX3" fmla="*/ 0 w 121951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5175" h="6858000">
                <a:moveTo>
                  <a:pt x="0" y="0"/>
                </a:moveTo>
                <a:lnTo>
                  <a:pt x="12195175" y="0"/>
                </a:lnTo>
                <a:lnTo>
                  <a:pt x="12195175" y="6858000"/>
                </a:lnTo>
                <a:lnTo>
                  <a:pt x="0" y="6858000"/>
                </a:lnTo>
                <a:close/>
              </a:path>
            </a:pathLst>
          </a:custGeom>
          <a:solidFill>
            <a:srgbClr val="00CEAC"/>
          </a:solidFill>
          <a:ln w="11289" cap="flat">
            <a:noFill/>
            <a:prstDash val="solid"/>
            <a:miter/>
          </a:ln>
        </p:spPr>
        <p:txBody>
          <a:bodyPr rtlCol="0" anchor="ctr"/>
          <a:lstStyle/>
          <a:p>
            <a:endParaRPr lang="en-US"/>
          </a:p>
        </p:txBody>
      </p:sp>
      <p:sp>
        <p:nvSpPr>
          <p:cNvPr id="6" name="Anvil" descr="preencoded.png">
            <a:extLst>
              <a:ext uri="{FF2B5EF4-FFF2-40B4-BE49-F238E27FC236}">
                <a16:creationId xmlns:a16="http://schemas.microsoft.com/office/drawing/2014/main" id="{F36DF1A0-33EF-D4BF-029F-2435A3EF8C01}"/>
              </a:ext>
            </a:extLst>
          </p:cNvPr>
          <p:cNvSpPr/>
          <p:nvPr/>
        </p:nvSpPr>
        <p:spPr>
          <a:xfrm>
            <a:off x="870433" y="989322"/>
            <a:ext cx="9187967" cy="4528975"/>
          </a:xfrm>
          <a:custGeom>
            <a:avLst/>
            <a:gdLst>
              <a:gd name="connsiteX0" fmla="*/ 0 w 9187967"/>
              <a:gd name="connsiteY0" fmla="*/ 0 h 4528975"/>
              <a:gd name="connsiteX1" fmla="*/ 0 w 9187967"/>
              <a:gd name="connsiteY1" fmla="*/ 4528975 h 4528975"/>
              <a:gd name="connsiteX2" fmla="*/ 4669297 w 9187967"/>
              <a:gd name="connsiteY2" fmla="*/ 4528975 h 4528975"/>
              <a:gd name="connsiteX3" fmla="*/ 9187967 w 9187967"/>
              <a:gd name="connsiteY3" fmla="*/ 0 h 4528975"/>
              <a:gd name="connsiteX4" fmla="*/ 0 w 9187967"/>
              <a:gd name="connsiteY4" fmla="*/ 0 h 4528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7967" h="4528975">
                <a:moveTo>
                  <a:pt x="0" y="0"/>
                </a:moveTo>
                <a:lnTo>
                  <a:pt x="0" y="4528975"/>
                </a:lnTo>
                <a:lnTo>
                  <a:pt x="4669297" y="4528975"/>
                </a:lnTo>
                <a:lnTo>
                  <a:pt x="9187967" y="0"/>
                </a:lnTo>
                <a:lnTo>
                  <a:pt x="0" y="0"/>
                </a:lnTo>
                <a:close/>
              </a:path>
            </a:pathLst>
          </a:custGeom>
          <a:solidFill>
            <a:srgbClr val="63EDD4"/>
          </a:solidFill>
          <a:ln w="12596" cap="flat">
            <a:noFill/>
            <a:prstDash val="solid"/>
            <a:miter/>
          </a:ln>
        </p:spPr>
        <p:txBody>
          <a:bodyPr rtlCol="0" anchor="ctr"/>
          <a:lstStyle/>
          <a:p>
            <a:endParaRPr lang="en-US"/>
          </a:p>
        </p:txBody>
      </p:sp>
      <p:sp>
        <p:nvSpPr>
          <p:cNvPr id="9" name="Title">
            <a:extLst>
              <a:ext uri="{FF2B5EF4-FFF2-40B4-BE49-F238E27FC236}">
                <a16:creationId xmlns:a16="http://schemas.microsoft.com/office/drawing/2014/main" id="{5515F5CA-E76C-CC3B-68A7-37E88873AB4B}"/>
              </a:ext>
            </a:extLst>
          </p:cNvPr>
          <p:cNvSpPr>
            <a:spLocks noGrp="1"/>
          </p:cNvSpPr>
          <p:nvPr>
            <p:ph type="title" hasCustomPrompt="1"/>
          </p:nvPr>
        </p:nvSpPr>
        <p:spPr>
          <a:xfrm>
            <a:off x="288000" y="2706317"/>
            <a:ext cx="5929920" cy="997196"/>
          </a:xfrm>
        </p:spPr>
        <p:txBody>
          <a:bodyPr>
            <a:noAutofit/>
          </a:bodyPr>
          <a:lstStyle>
            <a:lvl1pPr>
              <a:lnSpc>
                <a:spcPct val="90000"/>
              </a:lnSpc>
              <a:defRPr sz="3600" b="0" i="0">
                <a:latin typeface="72 Brand Medium" panose="020B0504030603020204" pitchFamily="34" charset="0"/>
                <a:cs typeface="72" panose="020B0503030000000003" pitchFamily="34" charset="0"/>
              </a:defRPr>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1219966700" name="LogoBlack-Dynamic" descr="{&quot;templafy&quot;:{&quot;id&quot;:&quot;8a628492-2a27-4860-b874-5adb55a5c040&quot;}}"/>
          <p:cNvPicPr>
            <a:picLocks noChangeAspect="1"/>
          </p:cNvPicPr>
          <p:nvPr/>
        </p:nvPicPr>
        <p:blipFill>
          <a:blip r:embed="rId2"/>
          <a:stretch>
            <a:fillRect/>
          </a:stretch>
        </p:blipFill>
        <p:spPr>
          <a:xfrm>
            <a:off x="288006" y="360000"/>
            <a:ext cx="727192" cy="360000"/>
          </a:xfrm>
          <a:prstGeom prst="rect">
            <a:avLst/>
          </a:prstGeom>
        </p:spPr>
      </p:pic>
      <p:sp>
        <p:nvSpPr>
          <p:cNvPr id="3" name="Classification-Dynamic" descr="{&quot;templafy&quot;:{&quot;id&quot;:&quot;3190478d-ff8e-4adc-ac5d-b36742b0d929&quot;}}">
            <a:extLst>
              <a:ext uri="{FF2B5EF4-FFF2-40B4-BE49-F238E27FC236}">
                <a16:creationId xmlns:a16="http://schemas.microsoft.com/office/drawing/2014/main" id="{BBFBBDC3-D031-6041-465D-9F7147F423CF}"/>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b="0" i="0" kern="0">
                <a:solidFill>
                  <a:schemeClr val="tx1"/>
                </a:solidFill>
                <a:latin typeface="72 Brand" panose="020B0504030603020204" pitchFamily="34" charset="0"/>
                <a:ea typeface="Arial Unicode MS" pitchFamily="34" charset="-128"/>
                <a:cs typeface="Arial Unicode MS" pitchFamily="34" charset="-128"/>
              </a:rPr>
              <a:t>Non-Business</a:t>
            </a:r>
          </a:p>
        </p:txBody>
      </p:sp>
    </p:spTree>
    <p:extLst>
      <p:ext uri="{BB962C8B-B14F-4D97-AF65-F5344CB8AC3E}">
        <p14:creationId xmlns:p14="http://schemas.microsoft.com/office/powerpoint/2010/main" val="29102200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87.xml"/><Relationship Id="rId21" Type="http://schemas.openxmlformats.org/officeDocument/2006/relationships/slideLayout" Target="../slideLayouts/slideLayout21.xml"/><Relationship Id="rId42" Type="http://schemas.openxmlformats.org/officeDocument/2006/relationships/tags" Target="../tags/tag12.xml"/><Relationship Id="rId63" Type="http://schemas.openxmlformats.org/officeDocument/2006/relationships/tags" Target="../tags/tag33.xml"/><Relationship Id="rId84" Type="http://schemas.openxmlformats.org/officeDocument/2006/relationships/tags" Target="../tags/tag54.xml"/><Relationship Id="rId138" Type="http://schemas.openxmlformats.org/officeDocument/2006/relationships/tags" Target="../tags/tag108.xml"/><Relationship Id="rId107" Type="http://schemas.openxmlformats.org/officeDocument/2006/relationships/tags" Target="../tags/tag77.xml"/><Relationship Id="rId11" Type="http://schemas.openxmlformats.org/officeDocument/2006/relationships/slideLayout" Target="../slideLayouts/slideLayout11.xml"/><Relationship Id="rId32" Type="http://schemas.openxmlformats.org/officeDocument/2006/relationships/tags" Target="../tags/tag2.xml"/><Relationship Id="rId53" Type="http://schemas.openxmlformats.org/officeDocument/2006/relationships/tags" Target="../tags/tag23.xml"/><Relationship Id="rId74" Type="http://schemas.openxmlformats.org/officeDocument/2006/relationships/tags" Target="../tags/tag44.xml"/><Relationship Id="rId128" Type="http://schemas.openxmlformats.org/officeDocument/2006/relationships/tags" Target="../tags/tag98.xml"/><Relationship Id="rId149" Type="http://schemas.openxmlformats.org/officeDocument/2006/relationships/tags" Target="../tags/tag119.xml"/><Relationship Id="rId5" Type="http://schemas.openxmlformats.org/officeDocument/2006/relationships/slideLayout" Target="../slideLayouts/slideLayout5.xml"/><Relationship Id="rId95" Type="http://schemas.openxmlformats.org/officeDocument/2006/relationships/tags" Target="../tags/tag6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tags" Target="../tags/tag13.xml"/><Relationship Id="rId48" Type="http://schemas.openxmlformats.org/officeDocument/2006/relationships/tags" Target="../tags/tag18.xml"/><Relationship Id="rId64" Type="http://schemas.openxmlformats.org/officeDocument/2006/relationships/tags" Target="../tags/tag34.xml"/><Relationship Id="rId69" Type="http://schemas.openxmlformats.org/officeDocument/2006/relationships/tags" Target="../tags/tag39.xml"/><Relationship Id="rId113" Type="http://schemas.openxmlformats.org/officeDocument/2006/relationships/tags" Target="../tags/tag83.xml"/><Relationship Id="rId118" Type="http://schemas.openxmlformats.org/officeDocument/2006/relationships/tags" Target="../tags/tag88.xml"/><Relationship Id="rId134" Type="http://schemas.openxmlformats.org/officeDocument/2006/relationships/tags" Target="../tags/tag104.xml"/><Relationship Id="rId139" Type="http://schemas.openxmlformats.org/officeDocument/2006/relationships/tags" Target="../tags/tag109.xml"/><Relationship Id="rId80" Type="http://schemas.openxmlformats.org/officeDocument/2006/relationships/tags" Target="../tags/tag50.xml"/><Relationship Id="rId85" Type="http://schemas.openxmlformats.org/officeDocument/2006/relationships/tags" Target="../tags/tag55.xml"/><Relationship Id="rId150" Type="http://schemas.openxmlformats.org/officeDocument/2006/relationships/tags" Target="../tags/tag120.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tags" Target="../tags/tag3.xml"/><Relationship Id="rId38" Type="http://schemas.openxmlformats.org/officeDocument/2006/relationships/tags" Target="../tags/tag8.xml"/><Relationship Id="rId59" Type="http://schemas.openxmlformats.org/officeDocument/2006/relationships/tags" Target="../tags/tag29.xml"/><Relationship Id="rId103" Type="http://schemas.openxmlformats.org/officeDocument/2006/relationships/tags" Target="../tags/tag73.xml"/><Relationship Id="rId108" Type="http://schemas.openxmlformats.org/officeDocument/2006/relationships/tags" Target="../tags/tag78.xml"/><Relationship Id="rId124" Type="http://schemas.openxmlformats.org/officeDocument/2006/relationships/tags" Target="../tags/tag94.xml"/><Relationship Id="rId129" Type="http://schemas.openxmlformats.org/officeDocument/2006/relationships/tags" Target="../tags/tag99.xml"/><Relationship Id="rId54" Type="http://schemas.openxmlformats.org/officeDocument/2006/relationships/tags" Target="../tags/tag24.xml"/><Relationship Id="rId70" Type="http://schemas.openxmlformats.org/officeDocument/2006/relationships/tags" Target="../tags/tag40.xml"/><Relationship Id="rId75" Type="http://schemas.openxmlformats.org/officeDocument/2006/relationships/tags" Target="../tags/tag45.xml"/><Relationship Id="rId91" Type="http://schemas.openxmlformats.org/officeDocument/2006/relationships/tags" Target="../tags/tag61.xml"/><Relationship Id="rId96" Type="http://schemas.openxmlformats.org/officeDocument/2006/relationships/tags" Target="../tags/tag66.xml"/><Relationship Id="rId140" Type="http://schemas.openxmlformats.org/officeDocument/2006/relationships/tags" Target="../tags/tag110.xml"/><Relationship Id="rId145" Type="http://schemas.openxmlformats.org/officeDocument/2006/relationships/tags" Target="../tags/tag115.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tags" Target="../tags/tag19.xml"/><Relationship Id="rId114" Type="http://schemas.openxmlformats.org/officeDocument/2006/relationships/tags" Target="../tags/tag84.xml"/><Relationship Id="rId119" Type="http://schemas.openxmlformats.org/officeDocument/2006/relationships/tags" Target="../tags/tag89.xml"/><Relationship Id="rId44" Type="http://schemas.openxmlformats.org/officeDocument/2006/relationships/tags" Target="../tags/tag14.xml"/><Relationship Id="rId60" Type="http://schemas.openxmlformats.org/officeDocument/2006/relationships/tags" Target="../tags/tag30.xml"/><Relationship Id="rId65" Type="http://schemas.openxmlformats.org/officeDocument/2006/relationships/tags" Target="../tags/tag35.xml"/><Relationship Id="rId81" Type="http://schemas.openxmlformats.org/officeDocument/2006/relationships/tags" Target="../tags/tag51.xml"/><Relationship Id="rId86" Type="http://schemas.openxmlformats.org/officeDocument/2006/relationships/tags" Target="../tags/tag56.xml"/><Relationship Id="rId130" Type="http://schemas.openxmlformats.org/officeDocument/2006/relationships/tags" Target="../tags/tag100.xml"/><Relationship Id="rId135" Type="http://schemas.openxmlformats.org/officeDocument/2006/relationships/tags" Target="../tags/tag105.xml"/><Relationship Id="rId151" Type="http://schemas.openxmlformats.org/officeDocument/2006/relationships/tags" Target="../tags/tag121.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9.xml"/><Relationship Id="rId109" Type="http://schemas.openxmlformats.org/officeDocument/2006/relationships/tags" Target="../tags/tag79.xml"/><Relationship Id="rId34" Type="http://schemas.openxmlformats.org/officeDocument/2006/relationships/tags" Target="../tags/tag4.xml"/><Relationship Id="rId50" Type="http://schemas.openxmlformats.org/officeDocument/2006/relationships/tags" Target="../tags/tag20.xml"/><Relationship Id="rId55" Type="http://schemas.openxmlformats.org/officeDocument/2006/relationships/tags" Target="../tags/tag25.xml"/><Relationship Id="rId76" Type="http://schemas.openxmlformats.org/officeDocument/2006/relationships/tags" Target="../tags/tag46.xml"/><Relationship Id="rId97" Type="http://schemas.openxmlformats.org/officeDocument/2006/relationships/tags" Target="../tags/tag67.xml"/><Relationship Id="rId104" Type="http://schemas.openxmlformats.org/officeDocument/2006/relationships/tags" Target="../tags/tag74.xml"/><Relationship Id="rId120" Type="http://schemas.openxmlformats.org/officeDocument/2006/relationships/tags" Target="../tags/tag90.xml"/><Relationship Id="rId125" Type="http://schemas.openxmlformats.org/officeDocument/2006/relationships/tags" Target="../tags/tag95.xml"/><Relationship Id="rId141" Type="http://schemas.openxmlformats.org/officeDocument/2006/relationships/tags" Target="../tags/tag111.xml"/><Relationship Id="rId146" Type="http://schemas.openxmlformats.org/officeDocument/2006/relationships/tags" Target="../tags/tag116.xml"/><Relationship Id="rId7" Type="http://schemas.openxmlformats.org/officeDocument/2006/relationships/slideLayout" Target="../slideLayouts/slideLayout7.xml"/><Relationship Id="rId71" Type="http://schemas.openxmlformats.org/officeDocument/2006/relationships/tags" Target="../tags/tag41.xml"/><Relationship Id="rId92" Type="http://schemas.openxmlformats.org/officeDocument/2006/relationships/tags" Target="../tags/tag6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tags" Target="../tags/tag10.xml"/><Relationship Id="rId45" Type="http://schemas.openxmlformats.org/officeDocument/2006/relationships/tags" Target="../tags/tag15.xml"/><Relationship Id="rId66" Type="http://schemas.openxmlformats.org/officeDocument/2006/relationships/tags" Target="../tags/tag36.xml"/><Relationship Id="rId87" Type="http://schemas.openxmlformats.org/officeDocument/2006/relationships/tags" Target="../tags/tag57.xml"/><Relationship Id="rId110" Type="http://schemas.openxmlformats.org/officeDocument/2006/relationships/tags" Target="../tags/tag80.xml"/><Relationship Id="rId115" Type="http://schemas.openxmlformats.org/officeDocument/2006/relationships/tags" Target="../tags/tag85.xml"/><Relationship Id="rId131" Type="http://schemas.openxmlformats.org/officeDocument/2006/relationships/tags" Target="../tags/tag101.xml"/><Relationship Id="rId136" Type="http://schemas.openxmlformats.org/officeDocument/2006/relationships/tags" Target="../tags/tag106.xml"/><Relationship Id="rId61" Type="http://schemas.openxmlformats.org/officeDocument/2006/relationships/tags" Target="../tags/tag31.xml"/><Relationship Id="rId82" Type="http://schemas.openxmlformats.org/officeDocument/2006/relationships/tags" Target="../tags/tag52.xml"/><Relationship Id="rId152" Type="http://schemas.openxmlformats.org/officeDocument/2006/relationships/tags" Target="../tags/tag12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tags" Target="../tags/tag5.xml"/><Relationship Id="rId56" Type="http://schemas.openxmlformats.org/officeDocument/2006/relationships/tags" Target="../tags/tag26.xml"/><Relationship Id="rId77" Type="http://schemas.openxmlformats.org/officeDocument/2006/relationships/tags" Target="../tags/tag47.xml"/><Relationship Id="rId100" Type="http://schemas.openxmlformats.org/officeDocument/2006/relationships/tags" Target="../tags/tag70.xml"/><Relationship Id="rId105" Type="http://schemas.openxmlformats.org/officeDocument/2006/relationships/tags" Target="../tags/tag75.xml"/><Relationship Id="rId126" Type="http://schemas.openxmlformats.org/officeDocument/2006/relationships/tags" Target="../tags/tag96.xml"/><Relationship Id="rId147" Type="http://schemas.openxmlformats.org/officeDocument/2006/relationships/tags" Target="../tags/tag117.xml"/><Relationship Id="rId8" Type="http://schemas.openxmlformats.org/officeDocument/2006/relationships/slideLayout" Target="../slideLayouts/slideLayout8.xml"/><Relationship Id="rId51" Type="http://schemas.openxmlformats.org/officeDocument/2006/relationships/tags" Target="../tags/tag21.xml"/><Relationship Id="rId72" Type="http://schemas.openxmlformats.org/officeDocument/2006/relationships/tags" Target="../tags/tag42.xml"/><Relationship Id="rId93" Type="http://schemas.openxmlformats.org/officeDocument/2006/relationships/tags" Target="../tags/tag63.xml"/><Relationship Id="rId98" Type="http://schemas.openxmlformats.org/officeDocument/2006/relationships/tags" Target="../tags/tag68.xml"/><Relationship Id="rId121" Type="http://schemas.openxmlformats.org/officeDocument/2006/relationships/tags" Target="../tags/tag91.xml"/><Relationship Id="rId142" Type="http://schemas.openxmlformats.org/officeDocument/2006/relationships/tags" Target="../tags/tag112.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tags" Target="../tags/tag16.xml"/><Relationship Id="rId67" Type="http://schemas.openxmlformats.org/officeDocument/2006/relationships/tags" Target="../tags/tag37.xml"/><Relationship Id="rId116" Type="http://schemas.openxmlformats.org/officeDocument/2006/relationships/tags" Target="../tags/tag86.xml"/><Relationship Id="rId137" Type="http://schemas.openxmlformats.org/officeDocument/2006/relationships/tags" Target="../tags/tag107.xml"/><Relationship Id="rId20" Type="http://schemas.openxmlformats.org/officeDocument/2006/relationships/slideLayout" Target="../slideLayouts/slideLayout20.xml"/><Relationship Id="rId41" Type="http://schemas.openxmlformats.org/officeDocument/2006/relationships/tags" Target="../tags/tag11.xml"/><Relationship Id="rId62" Type="http://schemas.openxmlformats.org/officeDocument/2006/relationships/tags" Target="../tags/tag32.xml"/><Relationship Id="rId83" Type="http://schemas.openxmlformats.org/officeDocument/2006/relationships/tags" Target="../tags/tag53.xml"/><Relationship Id="rId88" Type="http://schemas.openxmlformats.org/officeDocument/2006/relationships/tags" Target="../tags/tag58.xml"/><Relationship Id="rId111" Type="http://schemas.openxmlformats.org/officeDocument/2006/relationships/tags" Target="../tags/tag81.xml"/><Relationship Id="rId132" Type="http://schemas.openxmlformats.org/officeDocument/2006/relationships/tags" Target="../tags/tag102.xml"/><Relationship Id="rId153" Type="http://schemas.openxmlformats.org/officeDocument/2006/relationships/tags" Target="../tags/tag123.xml"/><Relationship Id="rId15" Type="http://schemas.openxmlformats.org/officeDocument/2006/relationships/slideLayout" Target="../slideLayouts/slideLayout15.xml"/><Relationship Id="rId36" Type="http://schemas.openxmlformats.org/officeDocument/2006/relationships/tags" Target="../tags/tag6.xml"/><Relationship Id="rId57" Type="http://schemas.openxmlformats.org/officeDocument/2006/relationships/tags" Target="../tags/tag27.xml"/><Relationship Id="rId106" Type="http://schemas.openxmlformats.org/officeDocument/2006/relationships/tags" Target="../tags/tag76.xml"/><Relationship Id="rId127" Type="http://schemas.openxmlformats.org/officeDocument/2006/relationships/tags" Target="../tags/tag97.xml"/><Relationship Id="rId10" Type="http://schemas.openxmlformats.org/officeDocument/2006/relationships/slideLayout" Target="../slideLayouts/slideLayout10.xml"/><Relationship Id="rId31" Type="http://schemas.openxmlformats.org/officeDocument/2006/relationships/theme" Target="../theme/theme1.xml"/><Relationship Id="rId52" Type="http://schemas.openxmlformats.org/officeDocument/2006/relationships/tags" Target="../tags/tag22.xml"/><Relationship Id="rId73" Type="http://schemas.openxmlformats.org/officeDocument/2006/relationships/tags" Target="../tags/tag43.xml"/><Relationship Id="rId78" Type="http://schemas.openxmlformats.org/officeDocument/2006/relationships/tags" Target="../tags/tag48.xml"/><Relationship Id="rId94" Type="http://schemas.openxmlformats.org/officeDocument/2006/relationships/tags" Target="../tags/tag64.xml"/><Relationship Id="rId99" Type="http://schemas.openxmlformats.org/officeDocument/2006/relationships/tags" Target="../tags/tag69.xml"/><Relationship Id="rId101" Type="http://schemas.openxmlformats.org/officeDocument/2006/relationships/tags" Target="../tags/tag71.xml"/><Relationship Id="rId122" Type="http://schemas.openxmlformats.org/officeDocument/2006/relationships/tags" Target="../tags/tag92.xml"/><Relationship Id="rId143" Type="http://schemas.openxmlformats.org/officeDocument/2006/relationships/tags" Target="../tags/tag113.xml"/><Relationship Id="rId148" Type="http://schemas.openxmlformats.org/officeDocument/2006/relationships/tags" Target="../tags/tag118.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tags" Target="../tags/tag17.xml"/><Relationship Id="rId68" Type="http://schemas.openxmlformats.org/officeDocument/2006/relationships/tags" Target="../tags/tag38.xml"/><Relationship Id="rId89" Type="http://schemas.openxmlformats.org/officeDocument/2006/relationships/tags" Target="../tags/tag59.xml"/><Relationship Id="rId112" Type="http://schemas.openxmlformats.org/officeDocument/2006/relationships/tags" Target="../tags/tag82.xml"/><Relationship Id="rId133" Type="http://schemas.openxmlformats.org/officeDocument/2006/relationships/tags" Target="../tags/tag103.xml"/><Relationship Id="rId154" Type="http://schemas.openxmlformats.org/officeDocument/2006/relationships/tags" Target="../tags/tag124.xml"/><Relationship Id="rId16" Type="http://schemas.openxmlformats.org/officeDocument/2006/relationships/slideLayout" Target="../slideLayouts/slideLayout16.xml"/><Relationship Id="rId37" Type="http://schemas.openxmlformats.org/officeDocument/2006/relationships/tags" Target="../tags/tag7.xml"/><Relationship Id="rId58" Type="http://schemas.openxmlformats.org/officeDocument/2006/relationships/tags" Target="../tags/tag28.xml"/><Relationship Id="rId79" Type="http://schemas.openxmlformats.org/officeDocument/2006/relationships/tags" Target="../tags/tag49.xml"/><Relationship Id="rId102" Type="http://schemas.openxmlformats.org/officeDocument/2006/relationships/tags" Target="../tags/tag72.xml"/><Relationship Id="rId123" Type="http://schemas.openxmlformats.org/officeDocument/2006/relationships/tags" Target="../tags/tag93.xml"/><Relationship Id="rId144" Type="http://schemas.openxmlformats.org/officeDocument/2006/relationships/tags" Target="../tags/tag114.xml"/><Relationship Id="rId90" Type="http://schemas.openxmlformats.org/officeDocument/2006/relationships/tags" Target="../tags/tag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57293E41-954C-9E9C-7DE2-32FEDBD5A1C6}"/>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latin typeface="72 Brand" panose="020B0504030603020204" pitchFamily="34" charset="0"/>
              <a:ea typeface="Arial Unicode MS" pitchFamily="34" charset="-128"/>
              <a:cs typeface="Arial Unicode MS" pitchFamily="34" charset="-128"/>
            </a:endParaRPr>
          </a:p>
        </p:txBody>
      </p:sp>
      <p:sp>
        <p:nvSpPr>
          <p:cNvPr id="34" name="Slide number"/>
          <p:cNvSpPr txBox="1"/>
          <p:nvPr userDrawn="1"/>
        </p:nvSpPr>
        <p:spPr bwMode="black">
          <a:xfrm>
            <a:off x="11546207" y="6536751"/>
            <a:ext cx="144270"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b="0" i="0" noProof="0" smtClean="0">
                <a:latin typeface="+mn-lt"/>
              </a:rPr>
              <a:pPr marL="0" lvl="0" indent="0" algn="r">
                <a:buNone/>
              </a:pPr>
              <a:t>‹#›</a:t>
            </a:fld>
            <a:endParaRPr lang="en-US" sz="900" b="0" i="0" noProof="0">
              <a:latin typeface="+mn-lt"/>
            </a:endParaRPr>
          </a:p>
        </p:txBody>
      </p:sp>
      <p:sp>
        <p:nvSpPr>
          <p:cNvPr id="12" name="Copyright Placeholder" descr="{&quot;templafy&quot;:{&quot;id&quot;:&quot;d7717ca2-74ca-419d-9cf6-5573f5697dba&quot;}}">
            <a:extLst>
              <a:ext uri="{FF2B5EF4-FFF2-40B4-BE49-F238E27FC236}">
                <a16:creationId xmlns:a16="http://schemas.microsoft.com/office/drawing/2014/main" id="{539D88F9-B48F-F143-B90F-EDFB85A350E8}"/>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b="0" i="0">
                <a:latin typeface="Arial" panose="020B0604020202020204" pitchFamily="34" charset="0"/>
              </a:rPr>
              <a:t>Non-Business</a:t>
            </a:r>
          </a:p>
        </p:txBody>
      </p:sp>
      <p:sp>
        <p:nvSpPr>
          <p:cNvPr id="3" name="Text Placeholder"/>
          <p:cNvSpPr>
            <a:spLocks noGrp="1"/>
          </p:cNvSpPr>
          <p:nvPr userDrawn="1">
            <p:ph type="body" idx="1"/>
          </p:nvPr>
        </p:nvSpPr>
        <p:spPr bwMode="black">
          <a:xfrm>
            <a:off x="504001" y="1548560"/>
            <a:ext cx="11186476" cy="4716000"/>
          </a:xfrm>
          <a:prstGeom prst="rect">
            <a:avLst/>
          </a:prstGeom>
        </p:spPr>
        <p:txBody>
          <a:bodyPr vert="horz" lIns="0" tIns="0" rIns="0" bIns="0" rtlCol="0">
            <a:normAutofit/>
          </a:bodyPr>
          <a:lstStyle/>
          <a:p>
            <a:pPr lvl="0"/>
            <a:r>
              <a:rPr lang="en-GB"/>
              <a:t>Start typing to add text without a bullet point. To add a bullet point, place the cursor at the start of this line and press tab.</a:t>
            </a:r>
            <a:endParaRPr lang="en-US" noProof="0"/>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grpSp>
        <p:nvGrpSpPr>
          <p:cNvPr id="6" name="Harvey 3" hidden="1">
            <a:extLst>
              <a:ext uri="{FF2B5EF4-FFF2-40B4-BE49-F238E27FC236}">
                <a16:creationId xmlns:a16="http://schemas.microsoft.com/office/drawing/2014/main" id="{B3E7C216-6801-4AB8-8D95-E7D60F39B210}"/>
              </a:ext>
            </a:extLst>
          </p:cNvPr>
          <p:cNvGrpSpPr>
            <a:grpSpLocks/>
          </p:cNvGrpSpPr>
          <p:nvPr userDrawn="1">
            <p:custDataLst>
              <p:tags r:id="rId32"/>
            </p:custDataLst>
          </p:nvPr>
        </p:nvGrpSpPr>
        <p:grpSpPr>
          <a:xfrm>
            <a:off x="3938798" y="3978000"/>
            <a:ext cx="1024878" cy="1024878"/>
            <a:chOff x="0" y="0"/>
            <a:chExt cx="914400" cy="914400"/>
          </a:xfrm>
          <a:solidFill>
            <a:schemeClr val="accent1"/>
          </a:solidFill>
        </p:grpSpPr>
        <p:sp>
          <p:nvSpPr>
            <p:cNvPr id="7" name="Harvey 0/3 [0]">
              <a:extLst>
                <a:ext uri="{FF2B5EF4-FFF2-40B4-BE49-F238E27FC236}">
                  <a16:creationId xmlns:a16="http://schemas.microsoft.com/office/drawing/2014/main" id="{FC8CECD5-A3FB-4DD5-A846-DC09FDB6EB04}"/>
                </a:ext>
              </a:extLst>
            </p:cNvPr>
            <p:cNvSpPr>
              <a:spLocks noChangeAspect="1"/>
            </p:cNvSpPr>
            <p:nvPr>
              <p:custDataLst>
                <p:tags r:id="rId151"/>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8" name="Harvey 1/3 [1]">
              <a:extLst>
                <a:ext uri="{FF2B5EF4-FFF2-40B4-BE49-F238E27FC236}">
                  <a16:creationId xmlns:a16="http://schemas.microsoft.com/office/drawing/2014/main" id="{750B853B-8389-4427-AFB9-1CE880FE9BEE}"/>
                </a:ext>
              </a:extLst>
            </p:cNvPr>
            <p:cNvSpPr>
              <a:spLocks noChangeAspect="1"/>
            </p:cNvSpPr>
            <p:nvPr>
              <p:custDataLst>
                <p:tags r:id="rId152"/>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9" name="Harvey 2/3 [2]">
              <a:extLst>
                <a:ext uri="{FF2B5EF4-FFF2-40B4-BE49-F238E27FC236}">
                  <a16:creationId xmlns:a16="http://schemas.microsoft.com/office/drawing/2014/main" id="{0CA9A207-7055-4A72-8ED2-D82605C3D0C8}"/>
                </a:ext>
              </a:extLst>
            </p:cNvPr>
            <p:cNvSpPr>
              <a:spLocks noChangeAspect="1"/>
            </p:cNvSpPr>
            <p:nvPr>
              <p:custDataLst>
                <p:tags r:id="rId153"/>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0" name="Harvey 3/3 [3]">
              <a:extLst>
                <a:ext uri="{FF2B5EF4-FFF2-40B4-BE49-F238E27FC236}">
                  <a16:creationId xmlns:a16="http://schemas.microsoft.com/office/drawing/2014/main" id="{4422C816-875A-41F5-9DC0-8DBAE4C5C6CB}"/>
                </a:ext>
              </a:extLst>
            </p:cNvPr>
            <p:cNvSpPr>
              <a:spLocks noChangeAspect="1"/>
            </p:cNvSpPr>
            <p:nvPr>
              <p:custDataLst>
                <p:tags r:id="rId15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grpSp>
      <p:grpSp>
        <p:nvGrpSpPr>
          <p:cNvPr id="11" name="Harvey 4" hidden="1">
            <a:extLst>
              <a:ext uri="{FF2B5EF4-FFF2-40B4-BE49-F238E27FC236}">
                <a16:creationId xmlns:a16="http://schemas.microsoft.com/office/drawing/2014/main" id="{DDC5C333-7028-4F79-8940-98DC17723588}"/>
              </a:ext>
            </a:extLst>
          </p:cNvPr>
          <p:cNvGrpSpPr>
            <a:grpSpLocks/>
          </p:cNvGrpSpPr>
          <p:nvPr userDrawn="1">
            <p:custDataLst>
              <p:tags r:id="rId33"/>
            </p:custDataLst>
          </p:nvPr>
        </p:nvGrpSpPr>
        <p:grpSpPr>
          <a:xfrm>
            <a:off x="5391506" y="3978000"/>
            <a:ext cx="1024878" cy="1024878"/>
            <a:chOff x="0" y="0"/>
            <a:chExt cx="914400" cy="914400"/>
          </a:xfrm>
          <a:solidFill>
            <a:schemeClr val="accent1"/>
          </a:solidFill>
        </p:grpSpPr>
        <p:sp>
          <p:nvSpPr>
            <p:cNvPr id="13" name="Harvey 0/4 [0]">
              <a:extLst>
                <a:ext uri="{FF2B5EF4-FFF2-40B4-BE49-F238E27FC236}">
                  <a16:creationId xmlns:a16="http://schemas.microsoft.com/office/drawing/2014/main" id="{70B331E2-39A8-4BAF-8DDD-C631B51EB56E}"/>
                </a:ext>
              </a:extLst>
            </p:cNvPr>
            <p:cNvSpPr>
              <a:spLocks noChangeAspect="1"/>
            </p:cNvSpPr>
            <p:nvPr>
              <p:custDataLst>
                <p:tags r:id="rId14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4" name="Harvey 1/4 [1]">
              <a:extLst>
                <a:ext uri="{FF2B5EF4-FFF2-40B4-BE49-F238E27FC236}">
                  <a16:creationId xmlns:a16="http://schemas.microsoft.com/office/drawing/2014/main" id="{47F66FBA-2801-4875-BD13-0BF512FC3C6A}"/>
                </a:ext>
              </a:extLst>
            </p:cNvPr>
            <p:cNvSpPr>
              <a:spLocks noChangeAspect="1"/>
            </p:cNvSpPr>
            <p:nvPr>
              <p:custDataLst>
                <p:tags r:id="rId147"/>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5" name="Harvey 2/4 [2]">
              <a:extLst>
                <a:ext uri="{FF2B5EF4-FFF2-40B4-BE49-F238E27FC236}">
                  <a16:creationId xmlns:a16="http://schemas.microsoft.com/office/drawing/2014/main" id="{99673DAB-5272-45DC-B222-CA8CAA9FD2BB}"/>
                </a:ext>
              </a:extLst>
            </p:cNvPr>
            <p:cNvSpPr>
              <a:spLocks noChangeAspect="1"/>
            </p:cNvSpPr>
            <p:nvPr>
              <p:custDataLst>
                <p:tags r:id="rId148"/>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6" name="Harvey 3/4 [3]">
              <a:extLst>
                <a:ext uri="{FF2B5EF4-FFF2-40B4-BE49-F238E27FC236}">
                  <a16:creationId xmlns:a16="http://schemas.microsoft.com/office/drawing/2014/main" id="{F9B9444B-C98D-45FC-BA92-881D06827328}"/>
                </a:ext>
              </a:extLst>
            </p:cNvPr>
            <p:cNvSpPr>
              <a:spLocks noChangeAspect="1"/>
            </p:cNvSpPr>
            <p:nvPr>
              <p:custDataLst>
                <p:tags r:id="rId149"/>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7" name="Harvey 4/4 [4]">
              <a:extLst>
                <a:ext uri="{FF2B5EF4-FFF2-40B4-BE49-F238E27FC236}">
                  <a16:creationId xmlns:a16="http://schemas.microsoft.com/office/drawing/2014/main" id="{5FFB853D-F550-4F16-8269-A070A19E381C}"/>
                </a:ext>
              </a:extLst>
            </p:cNvPr>
            <p:cNvSpPr>
              <a:spLocks noChangeAspect="1"/>
            </p:cNvSpPr>
            <p:nvPr>
              <p:custDataLst>
                <p:tags r:id="rId150"/>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grpSp>
      <p:grpSp>
        <p:nvGrpSpPr>
          <p:cNvPr id="18" name="Harvey 8" hidden="1">
            <a:extLst>
              <a:ext uri="{FF2B5EF4-FFF2-40B4-BE49-F238E27FC236}">
                <a16:creationId xmlns:a16="http://schemas.microsoft.com/office/drawing/2014/main" id="{0630AB66-7B5F-41CE-A2EB-2EB4C67794AE}"/>
              </a:ext>
            </a:extLst>
          </p:cNvPr>
          <p:cNvGrpSpPr>
            <a:grpSpLocks/>
          </p:cNvGrpSpPr>
          <p:nvPr userDrawn="1">
            <p:custDataLst>
              <p:tags r:id="rId34"/>
            </p:custDataLst>
          </p:nvPr>
        </p:nvGrpSpPr>
        <p:grpSpPr>
          <a:xfrm>
            <a:off x="6844214" y="3978000"/>
            <a:ext cx="1024878" cy="1024878"/>
            <a:chOff x="0" y="0"/>
            <a:chExt cx="914400" cy="914400"/>
          </a:xfrm>
          <a:solidFill>
            <a:schemeClr val="accent1"/>
          </a:solidFill>
        </p:grpSpPr>
        <p:sp>
          <p:nvSpPr>
            <p:cNvPr id="19" name="Harvey 0/8 [0]">
              <a:extLst>
                <a:ext uri="{FF2B5EF4-FFF2-40B4-BE49-F238E27FC236}">
                  <a16:creationId xmlns:a16="http://schemas.microsoft.com/office/drawing/2014/main" id="{051D5678-1EFE-40CF-8563-B5E9EA35A271}"/>
                </a:ext>
              </a:extLst>
            </p:cNvPr>
            <p:cNvSpPr>
              <a:spLocks noChangeAspect="1"/>
            </p:cNvSpPr>
            <p:nvPr>
              <p:custDataLst>
                <p:tags r:id="rId137"/>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0" name="Harvey 1/8 [1]">
              <a:extLst>
                <a:ext uri="{FF2B5EF4-FFF2-40B4-BE49-F238E27FC236}">
                  <a16:creationId xmlns:a16="http://schemas.microsoft.com/office/drawing/2014/main" id="{E5DDEB4B-B8B3-42DA-AF30-4FD0A1770D91}"/>
                </a:ext>
              </a:extLst>
            </p:cNvPr>
            <p:cNvSpPr>
              <a:spLocks noChangeAspect="1"/>
            </p:cNvSpPr>
            <p:nvPr>
              <p:custDataLst>
                <p:tags r:id="rId138"/>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1" name="Harvey 2/8 [2]">
              <a:extLst>
                <a:ext uri="{FF2B5EF4-FFF2-40B4-BE49-F238E27FC236}">
                  <a16:creationId xmlns:a16="http://schemas.microsoft.com/office/drawing/2014/main" id="{FB9200C4-0418-4CEF-BBB8-18F997AD7CA8}"/>
                </a:ext>
              </a:extLst>
            </p:cNvPr>
            <p:cNvSpPr>
              <a:spLocks noChangeAspect="1"/>
            </p:cNvSpPr>
            <p:nvPr>
              <p:custDataLst>
                <p:tags r:id="rId13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2" name="Harvey 3/8 [3]">
              <a:extLst>
                <a:ext uri="{FF2B5EF4-FFF2-40B4-BE49-F238E27FC236}">
                  <a16:creationId xmlns:a16="http://schemas.microsoft.com/office/drawing/2014/main" id="{8E4DE7E8-0809-4E2E-BE6A-E989A6AEBF62}"/>
                </a:ext>
              </a:extLst>
            </p:cNvPr>
            <p:cNvSpPr>
              <a:spLocks noChangeAspect="1"/>
            </p:cNvSpPr>
            <p:nvPr>
              <p:custDataLst>
                <p:tags r:id="rId140"/>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3" name="Harvey 4/8 [4]">
              <a:extLst>
                <a:ext uri="{FF2B5EF4-FFF2-40B4-BE49-F238E27FC236}">
                  <a16:creationId xmlns:a16="http://schemas.microsoft.com/office/drawing/2014/main" id="{F839E6A9-0DED-402B-8F4C-2176769B55CD}"/>
                </a:ext>
              </a:extLst>
            </p:cNvPr>
            <p:cNvSpPr>
              <a:spLocks noChangeAspect="1"/>
            </p:cNvSpPr>
            <p:nvPr>
              <p:custDataLst>
                <p:tags r:id="rId14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4" name="Harvey 5/8 [5]">
              <a:extLst>
                <a:ext uri="{FF2B5EF4-FFF2-40B4-BE49-F238E27FC236}">
                  <a16:creationId xmlns:a16="http://schemas.microsoft.com/office/drawing/2014/main" id="{C3EE8663-AD08-4237-8344-6543EC4B688C}"/>
                </a:ext>
              </a:extLst>
            </p:cNvPr>
            <p:cNvSpPr>
              <a:spLocks noChangeAspect="1"/>
            </p:cNvSpPr>
            <p:nvPr>
              <p:custDataLst>
                <p:tags r:id="rId142"/>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5" name="Harvey 6/8 [6]">
              <a:extLst>
                <a:ext uri="{FF2B5EF4-FFF2-40B4-BE49-F238E27FC236}">
                  <a16:creationId xmlns:a16="http://schemas.microsoft.com/office/drawing/2014/main" id="{ADE6F931-D156-4E59-A3ED-0B14B5F0EF7E}"/>
                </a:ext>
              </a:extLst>
            </p:cNvPr>
            <p:cNvSpPr>
              <a:spLocks noChangeAspect="1"/>
            </p:cNvSpPr>
            <p:nvPr>
              <p:custDataLst>
                <p:tags r:id="rId143"/>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6" name="Harvey 7/8 [7]">
              <a:extLst>
                <a:ext uri="{FF2B5EF4-FFF2-40B4-BE49-F238E27FC236}">
                  <a16:creationId xmlns:a16="http://schemas.microsoft.com/office/drawing/2014/main" id="{A36821AE-2FF1-4F6E-AAF3-1BEA6AE153B8}"/>
                </a:ext>
              </a:extLst>
            </p:cNvPr>
            <p:cNvSpPr>
              <a:spLocks noChangeAspect="1"/>
            </p:cNvSpPr>
            <p:nvPr>
              <p:custDataLst>
                <p:tags r:id="rId144"/>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7" name="Harvey 8/8 [8]">
              <a:extLst>
                <a:ext uri="{FF2B5EF4-FFF2-40B4-BE49-F238E27FC236}">
                  <a16:creationId xmlns:a16="http://schemas.microsoft.com/office/drawing/2014/main" id="{2D277E47-45D5-4503-8443-BED560C6560A}"/>
                </a:ext>
              </a:extLst>
            </p:cNvPr>
            <p:cNvSpPr>
              <a:spLocks noChangeAspect="1"/>
            </p:cNvSpPr>
            <p:nvPr>
              <p:custDataLst>
                <p:tags r:id="rId14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grpSp>
      <p:grpSp>
        <p:nvGrpSpPr>
          <p:cNvPr id="28" name="Harvey 100" hidden="1">
            <a:extLst>
              <a:ext uri="{FF2B5EF4-FFF2-40B4-BE49-F238E27FC236}">
                <a16:creationId xmlns:a16="http://schemas.microsoft.com/office/drawing/2014/main" id="{6D5D9337-395C-4FE4-97E6-E1CD47A644E9}"/>
              </a:ext>
            </a:extLst>
          </p:cNvPr>
          <p:cNvGrpSpPr/>
          <p:nvPr userDrawn="1">
            <p:custDataLst>
              <p:tags r:id="rId35"/>
            </p:custDataLst>
          </p:nvPr>
        </p:nvGrpSpPr>
        <p:grpSpPr>
          <a:xfrm>
            <a:off x="8296922" y="3978000"/>
            <a:ext cx="1024878"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C2D4C837-2D4B-4D6B-81F8-9B001989609B}"/>
                </a:ext>
              </a:extLst>
            </p:cNvPr>
            <p:cNvSpPr>
              <a:spLocks noChangeAspect="1"/>
            </p:cNvSpPr>
            <p:nvPr>
              <p:custDataLst>
                <p:tags r:id="rId36"/>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0" name="Harvey 1/100 [1]">
              <a:extLst>
                <a:ext uri="{FF2B5EF4-FFF2-40B4-BE49-F238E27FC236}">
                  <a16:creationId xmlns:a16="http://schemas.microsoft.com/office/drawing/2014/main" id="{BACD6AAA-4A1C-46BE-B491-9A4A9C7C56F3}"/>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1" name="Harvey 2/100 [2]">
              <a:extLst>
                <a:ext uri="{FF2B5EF4-FFF2-40B4-BE49-F238E27FC236}">
                  <a16:creationId xmlns:a16="http://schemas.microsoft.com/office/drawing/2014/main" id="{701024C3-4DEF-477C-9CFB-100E0303499E}"/>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2" name="Harvey 3/100 [3]">
              <a:extLst>
                <a:ext uri="{FF2B5EF4-FFF2-40B4-BE49-F238E27FC236}">
                  <a16:creationId xmlns:a16="http://schemas.microsoft.com/office/drawing/2014/main" id="{46A461CD-8D28-4422-AF2A-8267EFA51CAD}"/>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3" name="Harvey 4/100 [4]">
              <a:extLst>
                <a:ext uri="{FF2B5EF4-FFF2-40B4-BE49-F238E27FC236}">
                  <a16:creationId xmlns:a16="http://schemas.microsoft.com/office/drawing/2014/main" id="{0A337C3A-F021-437D-9E3D-FDE5AF266029}"/>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5" name="Harvey 5/100 [5]">
              <a:extLst>
                <a:ext uri="{FF2B5EF4-FFF2-40B4-BE49-F238E27FC236}">
                  <a16:creationId xmlns:a16="http://schemas.microsoft.com/office/drawing/2014/main" id="{BDF66AF7-3D75-4118-B7E6-241B2C41B2C9}"/>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6" name="Harvey 6/100 [6]">
              <a:extLst>
                <a:ext uri="{FF2B5EF4-FFF2-40B4-BE49-F238E27FC236}">
                  <a16:creationId xmlns:a16="http://schemas.microsoft.com/office/drawing/2014/main" id="{E74E7438-4315-4097-9BA7-F0CE3252AC14}"/>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7" name="Harvey 7/100 [7]">
              <a:extLst>
                <a:ext uri="{FF2B5EF4-FFF2-40B4-BE49-F238E27FC236}">
                  <a16:creationId xmlns:a16="http://schemas.microsoft.com/office/drawing/2014/main" id="{FEBA4E91-97BB-4DAC-B193-66FA4828DB26}"/>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8" name="Harvey 8/100 [8]">
              <a:extLst>
                <a:ext uri="{FF2B5EF4-FFF2-40B4-BE49-F238E27FC236}">
                  <a16:creationId xmlns:a16="http://schemas.microsoft.com/office/drawing/2014/main" id="{EEB85E02-177B-40CF-B926-A4423CC7C827}"/>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9" name="Harvey 9/100 [9]">
              <a:extLst>
                <a:ext uri="{FF2B5EF4-FFF2-40B4-BE49-F238E27FC236}">
                  <a16:creationId xmlns:a16="http://schemas.microsoft.com/office/drawing/2014/main" id="{C133BC7F-B0E3-404F-92D1-BB930C4F3311}"/>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0" name="Harvey 10/100 [10]">
              <a:extLst>
                <a:ext uri="{FF2B5EF4-FFF2-40B4-BE49-F238E27FC236}">
                  <a16:creationId xmlns:a16="http://schemas.microsoft.com/office/drawing/2014/main" id="{F2FB72A6-CDF7-48B3-A3B8-5A5FC061802C}"/>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1" name="Harvey 11/100 [11]">
              <a:extLst>
                <a:ext uri="{FF2B5EF4-FFF2-40B4-BE49-F238E27FC236}">
                  <a16:creationId xmlns:a16="http://schemas.microsoft.com/office/drawing/2014/main" id="{F3110C8B-1B18-4579-AB3F-0F4A0840CF38}"/>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2" name="Harvey 12/100 [12]">
              <a:extLst>
                <a:ext uri="{FF2B5EF4-FFF2-40B4-BE49-F238E27FC236}">
                  <a16:creationId xmlns:a16="http://schemas.microsoft.com/office/drawing/2014/main" id="{84A1B722-E5AC-45F7-9498-7FF502B6FA2B}"/>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3" name="Harvey 13/100 [13]">
              <a:extLst>
                <a:ext uri="{FF2B5EF4-FFF2-40B4-BE49-F238E27FC236}">
                  <a16:creationId xmlns:a16="http://schemas.microsoft.com/office/drawing/2014/main" id="{A5599F20-B957-4DF9-8B04-F2B77AAF0BDB}"/>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4" name="Harvey 14/100 [14]">
              <a:extLst>
                <a:ext uri="{FF2B5EF4-FFF2-40B4-BE49-F238E27FC236}">
                  <a16:creationId xmlns:a16="http://schemas.microsoft.com/office/drawing/2014/main" id="{F74357FC-EB3D-46C4-B56A-5007C9F4FB84}"/>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5" name="Harvey 15/100 [15]">
              <a:extLst>
                <a:ext uri="{FF2B5EF4-FFF2-40B4-BE49-F238E27FC236}">
                  <a16:creationId xmlns:a16="http://schemas.microsoft.com/office/drawing/2014/main" id="{32E8E8F3-9DBC-46F4-9700-CAF071913650}"/>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6" name="Harvey 16/100 [16]">
              <a:extLst>
                <a:ext uri="{FF2B5EF4-FFF2-40B4-BE49-F238E27FC236}">
                  <a16:creationId xmlns:a16="http://schemas.microsoft.com/office/drawing/2014/main" id="{71360883-3CF3-4439-9568-E456C60454A8}"/>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7" name="Harvey 17/100 [17]">
              <a:extLst>
                <a:ext uri="{FF2B5EF4-FFF2-40B4-BE49-F238E27FC236}">
                  <a16:creationId xmlns:a16="http://schemas.microsoft.com/office/drawing/2014/main" id="{AE88FC9E-FB95-4413-AE3E-B8BF504735B5}"/>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8" name="Harvey 18/100 [18]">
              <a:extLst>
                <a:ext uri="{FF2B5EF4-FFF2-40B4-BE49-F238E27FC236}">
                  <a16:creationId xmlns:a16="http://schemas.microsoft.com/office/drawing/2014/main" id="{62593B83-E4BE-4CE8-9B0B-25AF9B7D4254}"/>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9" name="Harvey 19/100 [19]">
              <a:extLst>
                <a:ext uri="{FF2B5EF4-FFF2-40B4-BE49-F238E27FC236}">
                  <a16:creationId xmlns:a16="http://schemas.microsoft.com/office/drawing/2014/main" id="{CD41838E-0172-403D-9B68-FD51310F5400}"/>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0" name="Harvey 20/100 [20]">
              <a:extLst>
                <a:ext uri="{FF2B5EF4-FFF2-40B4-BE49-F238E27FC236}">
                  <a16:creationId xmlns:a16="http://schemas.microsoft.com/office/drawing/2014/main" id="{EDE3F4CF-CB3E-40C2-B070-AC09F1E8FBD5}"/>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1" name="Harvey 21/100 [21]">
              <a:extLst>
                <a:ext uri="{FF2B5EF4-FFF2-40B4-BE49-F238E27FC236}">
                  <a16:creationId xmlns:a16="http://schemas.microsoft.com/office/drawing/2014/main" id="{CD8E25E7-83D2-4F78-92A7-435281704491}"/>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2" name="Harvey 22/100 [22]">
              <a:extLst>
                <a:ext uri="{FF2B5EF4-FFF2-40B4-BE49-F238E27FC236}">
                  <a16:creationId xmlns:a16="http://schemas.microsoft.com/office/drawing/2014/main" id="{C6A696FB-9EFC-47F6-9860-247C48C1FC3D}"/>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3" name="Harvey 23/100 [23]">
              <a:extLst>
                <a:ext uri="{FF2B5EF4-FFF2-40B4-BE49-F238E27FC236}">
                  <a16:creationId xmlns:a16="http://schemas.microsoft.com/office/drawing/2014/main" id="{252958D2-EE89-4FBF-BF7B-C8AFAD704413}"/>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4" name="Harvey 24/100 [24]">
              <a:extLst>
                <a:ext uri="{FF2B5EF4-FFF2-40B4-BE49-F238E27FC236}">
                  <a16:creationId xmlns:a16="http://schemas.microsoft.com/office/drawing/2014/main" id="{314E82DC-04B6-406C-9D65-1115F4D2AA22}"/>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5" name="Harvey 25/100 [25]">
              <a:extLst>
                <a:ext uri="{FF2B5EF4-FFF2-40B4-BE49-F238E27FC236}">
                  <a16:creationId xmlns:a16="http://schemas.microsoft.com/office/drawing/2014/main" id="{669D1B60-A74F-4296-8610-F3DCDDC15022}"/>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6" name="Harvey 26/100 [26]">
              <a:extLst>
                <a:ext uri="{FF2B5EF4-FFF2-40B4-BE49-F238E27FC236}">
                  <a16:creationId xmlns:a16="http://schemas.microsoft.com/office/drawing/2014/main" id="{FF6DD112-04B6-4656-AB9D-1F9950FEE2D9}"/>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7" name="Harvey 27/100 [27]">
              <a:extLst>
                <a:ext uri="{FF2B5EF4-FFF2-40B4-BE49-F238E27FC236}">
                  <a16:creationId xmlns:a16="http://schemas.microsoft.com/office/drawing/2014/main" id="{E2928B53-FC5C-427C-AE65-9286773D84B2}"/>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8" name="Harvey 28/100 [28]">
              <a:extLst>
                <a:ext uri="{FF2B5EF4-FFF2-40B4-BE49-F238E27FC236}">
                  <a16:creationId xmlns:a16="http://schemas.microsoft.com/office/drawing/2014/main" id="{D8CF4F20-8FEC-47FF-9B86-E818143B2C19}"/>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9" name="Harvey 29/100 [29]">
              <a:extLst>
                <a:ext uri="{FF2B5EF4-FFF2-40B4-BE49-F238E27FC236}">
                  <a16:creationId xmlns:a16="http://schemas.microsoft.com/office/drawing/2014/main" id="{E1AF074D-4599-4D0E-8078-66303FEBDE44}"/>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0" name="Harvey 30/100 [30]">
              <a:extLst>
                <a:ext uri="{FF2B5EF4-FFF2-40B4-BE49-F238E27FC236}">
                  <a16:creationId xmlns:a16="http://schemas.microsoft.com/office/drawing/2014/main" id="{2DF9C982-C062-4899-8A5F-20F49AD9E1B5}"/>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1" name="Harvey 31/100 [31]">
              <a:extLst>
                <a:ext uri="{FF2B5EF4-FFF2-40B4-BE49-F238E27FC236}">
                  <a16:creationId xmlns:a16="http://schemas.microsoft.com/office/drawing/2014/main" id="{E98CD797-9DD9-4143-9058-D1ABF95E7406}"/>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2" name="Harvey 32/100 [32]">
              <a:extLst>
                <a:ext uri="{FF2B5EF4-FFF2-40B4-BE49-F238E27FC236}">
                  <a16:creationId xmlns:a16="http://schemas.microsoft.com/office/drawing/2014/main" id="{39029FE4-844F-47DA-8FEF-FB68673FF10C}"/>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3" name="Harvey 33/100 [33]">
              <a:extLst>
                <a:ext uri="{FF2B5EF4-FFF2-40B4-BE49-F238E27FC236}">
                  <a16:creationId xmlns:a16="http://schemas.microsoft.com/office/drawing/2014/main" id="{B99AA4D4-9C74-447B-89EF-8FD268FF95E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4" name="Harvey 34/100 [34]">
              <a:extLst>
                <a:ext uri="{FF2B5EF4-FFF2-40B4-BE49-F238E27FC236}">
                  <a16:creationId xmlns:a16="http://schemas.microsoft.com/office/drawing/2014/main" id="{0880CCDE-4DDE-49A8-AFB2-FDDCE314B4D3}"/>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5" name="Harvey 35/100 [35]">
              <a:extLst>
                <a:ext uri="{FF2B5EF4-FFF2-40B4-BE49-F238E27FC236}">
                  <a16:creationId xmlns:a16="http://schemas.microsoft.com/office/drawing/2014/main" id="{F37E834A-F9D8-4623-BC85-60359856CCD0}"/>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6" name="Harvey 36/100 [36]">
              <a:extLst>
                <a:ext uri="{FF2B5EF4-FFF2-40B4-BE49-F238E27FC236}">
                  <a16:creationId xmlns:a16="http://schemas.microsoft.com/office/drawing/2014/main" id="{15163940-B229-4368-B727-3714123C78AB}"/>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7" name="Harvey 37/100 [37]">
              <a:extLst>
                <a:ext uri="{FF2B5EF4-FFF2-40B4-BE49-F238E27FC236}">
                  <a16:creationId xmlns:a16="http://schemas.microsoft.com/office/drawing/2014/main" id="{64BAECDC-27C7-4333-B9D8-59DE42A1B1AA}"/>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8" name="Harvey 38/100 [38]">
              <a:extLst>
                <a:ext uri="{FF2B5EF4-FFF2-40B4-BE49-F238E27FC236}">
                  <a16:creationId xmlns:a16="http://schemas.microsoft.com/office/drawing/2014/main" id="{4F018A0A-A74A-4E47-BC47-203679D4F8C0}"/>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9" name="Harvey 39/100 [39]">
              <a:extLst>
                <a:ext uri="{FF2B5EF4-FFF2-40B4-BE49-F238E27FC236}">
                  <a16:creationId xmlns:a16="http://schemas.microsoft.com/office/drawing/2014/main" id="{ACA75957-9FDB-46A2-82EC-77103CBEAC52}"/>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0" name="Harvey 40/100 [40]">
              <a:extLst>
                <a:ext uri="{FF2B5EF4-FFF2-40B4-BE49-F238E27FC236}">
                  <a16:creationId xmlns:a16="http://schemas.microsoft.com/office/drawing/2014/main" id="{025DFA7F-A073-422A-8D20-E27D1ABE4342}"/>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1" name="Harvey 41/100 [41]">
              <a:extLst>
                <a:ext uri="{FF2B5EF4-FFF2-40B4-BE49-F238E27FC236}">
                  <a16:creationId xmlns:a16="http://schemas.microsoft.com/office/drawing/2014/main" id="{BF311CE9-A4CB-4965-8F0F-5B6811E9FB20}"/>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2" name="Harvey 42/100 [42]">
              <a:extLst>
                <a:ext uri="{FF2B5EF4-FFF2-40B4-BE49-F238E27FC236}">
                  <a16:creationId xmlns:a16="http://schemas.microsoft.com/office/drawing/2014/main" id="{1B415A3D-1E85-4E6A-8BAB-3BB56600BA4F}"/>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3" name="Harvey 43/100 [43]">
              <a:extLst>
                <a:ext uri="{FF2B5EF4-FFF2-40B4-BE49-F238E27FC236}">
                  <a16:creationId xmlns:a16="http://schemas.microsoft.com/office/drawing/2014/main" id="{7EAD6077-4487-4E7D-846D-445E65B5291C}"/>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4" name="Harvey 44/100 [44]">
              <a:extLst>
                <a:ext uri="{FF2B5EF4-FFF2-40B4-BE49-F238E27FC236}">
                  <a16:creationId xmlns:a16="http://schemas.microsoft.com/office/drawing/2014/main" id="{4B57ADAF-4A83-4CB4-8920-E2B9F994E83E}"/>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5" name="Harvey 45/100 [45]">
              <a:extLst>
                <a:ext uri="{FF2B5EF4-FFF2-40B4-BE49-F238E27FC236}">
                  <a16:creationId xmlns:a16="http://schemas.microsoft.com/office/drawing/2014/main" id="{FF3E5416-AC43-4CBB-A32A-A966ED03106F}"/>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6" name="Harvey 46/100 [46]">
              <a:extLst>
                <a:ext uri="{FF2B5EF4-FFF2-40B4-BE49-F238E27FC236}">
                  <a16:creationId xmlns:a16="http://schemas.microsoft.com/office/drawing/2014/main" id="{49AFF9C1-C19A-487C-A4C1-47DA87277C3B}"/>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7" name="Harvey 47/100 [47]">
              <a:extLst>
                <a:ext uri="{FF2B5EF4-FFF2-40B4-BE49-F238E27FC236}">
                  <a16:creationId xmlns:a16="http://schemas.microsoft.com/office/drawing/2014/main" id="{F35AEE09-D82F-438F-9D01-96C6876241F1}"/>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8" name="Harvey 48/100 [48]">
              <a:extLst>
                <a:ext uri="{FF2B5EF4-FFF2-40B4-BE49-F238E27FC236}">
                  <a16:creationId xmlns:a16="http://schemas.microsoft.com/office/drawing/2014/main" id="{4FC3325B-EEB2-4420-9715-1149CEACE9AC}"/>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9" name="Harvey 49/100 [49]">
              <a:extLst>
                <a:ext uri="{FF2B5EF4-FFF2-40B4-BE49-F238E27FC236}">
                  <a16:creationId xmlns:a16="http://schemas.microsoft.com/office/drawing/2014/main" id="{3BE00D50-8FCE-4E11-AA24-10B621732F20}"/>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0" name="Harvey 50/100 [50]">
              <a:extLst>
                <a:ext uri="{FF2B5EF4-FFF2-40B4-BE49-F238E27FC236}">
                  <a16:creationId xmlns:a16="http://schemas.microsoft.com/office/drawing/2014/main" id="{97083993-8BFD-443F-A3A3-D28EF389CE2B}"/>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1" name="Harvey 51/100 [51]">
              <a:extLst>
                <a:ext uri="{FF2B5EF4-FFF2-40B4-BE49-F238E27FC236}">
                  <a16:creationId xmlns:a16="http://schemas.microsoft.com/office/drawing/2014/main" id="{BDE38762-18E9-47FF-895E-325F5976ECAA}"/>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2" name="Harvey 52/100 [52]">
              <a:extLst>
                <a:ext uri="{FF2B5EF4-FFF2-40B4-BE49-F238E27FC236}">
                  <a16:creationId xmlns:a16="http://schemas.microsoft.com/office/drawing/2014/main" id="{785EAA21-FBCD-46DC-8430-7AB12F5A66AF}"/>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3" name="Harvey 53/100 [53]">
              <a:extLst>
                <a:ext uri="{FF2B5EF4-FFF2-40B4-BE49-F238E27FC236}">
                  <a16:creationId xmlns:a16="http://schemas.microsoft.com/office/drawing/2014/main" id="{858D54BA-F4A5-4C67-830E-E85FF6EE735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4" name="Harvey 54/100 [54]">
              <a:extLst>
                <a:ext uri="{FF2B5EF4-FFF2-40B4-BE49-F238E27FC236}">
                  <a16:creationId xmlns:a16="http://schemas.microsoft.com/office/drawing/2014/main" id="{AC41BD7B-E1FA-4AED-B11C-E03936A672E6}"/>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5" name="Harvey 55/100 [55]">
              <a:extLst>
                <a:ext uri="{FF2B5EF4-FFF2-40B4-BE49-F238E27FC236}">
                  <a16:creationId xmlns:a16="http://schemas.microsoft.com/office/drawing/2014/main" id="{BAF901A0-5FD1-4B29-9AF9-DB8B19412429}"/>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6" name="Harvey 56/100 [56]">
              <a:extLst>
                <a:ext uri="{FF2B5EF4-FFF2-40B4-BE49-F238E27FC236}">
                  <a16:creationId xmlns:a16="http://schemas.microsoft.com/office/drawing/2014/main" id="{3EFF555D-6B7F-481F-ADC2-746953BA7F97}"/>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7" name="Harvey 57/100 [57]">
              <a:extLst>
                <a:ext uri="{FF2B5EF4-FFF2-40B4-BE49-F238E27FC236}">
                  <a16:creationId xmlns:a16="http://schemas.microsoft.com/office/drawing/2014/main" id="{A4D3BE31-8C07-4912-AB8B-8331A665C238}"/>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8" name="Harvey 58/100 [58]">
              <a:extLst>
                <a:ext uri="{FF2B5EF4-FFF2-40B4-BE49-F238E27FC236}">
                  <a16:creationId xmlns:a16="http://schemas.microsoft.com/office/drawing/2014/main" id="{E7B5A5D9-6DD2-4B0A-9557-7A7AF774103E}"/>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9" name="Harvey 59/100 [59]">
              <a:extLst>
                <a:ext uri="{FF2B5EF4-FFF2-40B4-BE49-F238E27FC236}">
                  <a16:creationId xmlns:a16="http://schemas.microsoft.com/office/drawing/2014/main" id="{88458C0E-D234-4C86-A6CC-B8CD6C445F00}"/>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0" name="Harvey 60/100 [60]">
              <a:extLst>
                <a:ext uri="{FF2B5EF4-FFF2-40B4-BE49-F238E27FC236}">
                  <a16:creationId xmlns:a16="http://schemas.microsoft.com/office/drawing/2014/main" id="{0924D2C6-D224-49FD-A4B8-312AFD605E78}"/>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1" name="Harvey 61/100 [61]">
              <a:extLst>
                <a:ext uri="{FF2B5EF4-FFF2-40B4-BE49-F238E27FC236}">
                  <a16:creationId xmlns:a16="http://schemas.microsoft.com/office/drawing/2014/main" id="{F9FB23C2-D568-49AC-B8FD-0480EB019739}"/>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2" name="Harvey 62/100 [62]">
              <a:extLst>
                <a:ext uri="{FF2B5EF4-FFF2-40B4-BE49-F238E27FC236}">
                  <a16:creationId xmlns:a16="http://schemas.microsoft.com/office/drawing/2014/main" id="{9EF3159D-F4FB-4032-BCCB-55E6ED5EEFC7}"/>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3" name="Harvey 63/100 [63]">
              <a:extLst>
                <a:ext uri="{FF2B5EF4-FFF2-40B4-BE49-F238E27FC236}">
                  <a16:creationId xmlns:a16="http://schemas.microsoft.com/office/drawing/2014/main" id="{9362C8EA-6D15-4E0C-8AE9-B1B50EB297B8}"/>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4" name="Harvey 64/100 [64]">
              <a:extLst>
                <a:ext uri="{FF2B5EF4-FFF2-40B4-BE49-F238E27FC236}">
                  <a16:creationId xmlns:a16="http://schemas.microsoft.com/office/drawing/2014/main" id="{91EB375D-1444-4BE3-A696-66272A1564CD}"/>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5" name="Harvey 65/100 [65]">
              <a:extLst>
                <a:ext uri="{FF2B5EF4-FFF2-40B4-BE49-F238E27FC236}">
                  <a16:creationId xmlns:a16="http://schemas.microsoft.com/office/drawing/2014/main" id="{9A3002B1-5D17-4BCB-9A44-B2FB4025D02F}"/>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6" name="Harvey 66/100 [66]">
              <a:extLst>
                <a:ext uri="{FF2B5EF4-FFF2-40B4-BE49-F238E27FC236}">
                  <a16:creationId xmlns:a16="http://schemas.microsoft.com/office/drawing/2014/main" id="{E5F2FDE4-04B2-4A45-A685-14E0C51883A5}"/>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7" name="Harvey 67/100 [67]">
              <a:extLst>
                <a:ext uri="{FF2B5EF4-FFF2-40B4-BE49-F238E27FC236}">
                  <a16:creationId xmlns:a16="http://schemas.microsoft.com/office/drawing/2014/main" id="{D399A169-3845-4CD5-A62C-F4586F1FAFE8}"/>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8" name="Harvey 68/100 [68]">
              <a:extLst>
                <a:ext uri="{FF2B5EF4-FFF2-40B4-BE49-F238E27FC236}">
                  <a16:creationId xmlns:a16="http://schemas.microsoft.com/office/drawing/2014/main" id="{E12F5173-9960-47F5-9A91-B043294E14CB}"/>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9" name="Harvey 69/100 [69]">
              <a:extLst>
                <a:ext uri="{FF2B5EF4-FFF2-40B4-BE49-F238E27FC236}">
                  <a16:creationId xmlns:a16="http://schemas.microsoft.com/office/drawing/2014/main" id="{DD9B9229-3D3A-4706-BEEC-04C19A30C5C3}"/>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0" name="Harvey 70/100 [70]">
              <a:extLst>
                <a:ext uri="{FF2B5EF4-FFF2-40B4-BE49-F238E27FC236}">
                  <a16:creationId xmlns:a16="http://schemas.microsoft.com/office/drawing/2014/main" id="{795A4CC8-0C08-491C-8D7F-95EC8E0E25B8}"/>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1" name="Harvey 71/100 [71]">
              <a:extLst>
                <a:ext uri="{FF2B5EF4-FFF2-40B4-BE49-F238E27FC236}">
                  <a16:creationId xmlns:a16="http://schemas.microsoft.com/office/drawing/2014/main" id="{91862A76-5FCC-4C25-9A3F-A10651AC7725}"/>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2" name="Harvey 72/100 [72]">
              <a:extLst>
                <a:ext uri="{FF2B5EF4-FFF2-40B4-BE49-F238E27FC236}">
                  <a16:creationId xmlns:a16="http://schemas.microsoft.com/office/drawing/2014/main" id="{46969644-17D9-45C9-A88A-9A88622DCE45}"/>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3" name="Harvey 73/100 [73]">
              <a:extLst>
                <a:ext uri="{FF2B5EF4-FFF2-40B4-BE49-F238E27FC236}">
                  <a16:creationId xmlns:a16="http://schemas.microsoft.com/office/drawing/2014/main" id="{F89621F9-3ABB-450D-913E-7B467F289A9B}"/>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4" name="Harvey 74/100 [74]">
              <a:extLst>
                <a:ext uri="{FF2B5EF4-FFF2-40B4-BE49-F238E27FC236}">
                  <a16:creationId xmlns:a16="http://schemas.microsoft.com/office/drawing/2014/main" id="{89EE4B1F-E703-471D-8307-BFB9EDEDB9F7}"/>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5" name="Harvey 75/100 [75]">
              <a:extLst>
                <a:ext uri="{FF2B5EF4-FFF2-40B4-BE49-F238E27FC236}">
                  <a16:creationId xmlns:a16="http://schemas.microsoft.com/office/drawing/2014/main" id="{8AB2EEA8-04AC-4B6C-8D90-28093DB647E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6" name="Harvey 76/100 [76]">
              <a:extLst>
                <a:ext uri="{FF2B5EF4-FFF2-40B4-BE49-F238E27FC236}">
                  <a16:creationId xmlns:a16="http://schemas.microsoft.com/office/drawing/2014/main" id="{6F4E00F2-EA6F-4809-B2FD-4CE3ABE8C480}"/>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7" name="Harvey 77/100 [77]">
              <a:extLst>
                <a:ext uri="{FF2B5EF4-FFF2-40B4-BE49-F238E27FC236}">
                  <a16:creationId xmlns:a16="http://schemas.microsoft.com/office/drawing/2014/main" id="{CF5CA593-7B87-4492-9B35-2255514CB496}"/>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8" name="Harvey 78/100 [78]">
              <a:extLst>
                <a:ext uri="{FF2B5EF4-FFF2-40B4-BE49-F238E27FC236}">
                  <a16:creationId xmlns:a16="http://schemas.microsoft.com/office/drawing/2014/main" id="{8C036464-458E-48D4-BAC8-84819F820C60}"/>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9" name="Harvey 79/100 [79]">
              <a:extLst>
                <a:ext uri="{FF2B5EF4-FFF2-40B4-BE49-F238E27FC236}">
                  <a16:creationId xmlns:a16="http://schemas.microsoft.com/office/drawing/2014/main" id="{6FD5AC00-8293-447C-B728-B963DD67B1C2}"/>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0" name="Harvey 80/100 [80]">
              <a:extLst>
                <a:ext uri="{FF2B5EF4-FFF2-40B4-BE49-F238E27FC236}">
                  <a16:creationId xmlns:a16="http://schemas.microsoft.com/office/drawing/2014/main" id="{29C0F859-BC49-430F-8C59-C0B9109E47A3}"/>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1" name="Harvey 81/100 [81]">
              <a:extLst>
                <a:ext uri="{FF2B5EF4-FFF2-40B4-BE49-F238E27FC236}">
                  <a16:creationId xmlns:a16="http://schemas.microsoft.com/office/drawing/2014/main" id="{F78719E3-0417-4867-B70D-21538B3AC36E}"/>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2" name="Harvey 82/100 [82]">
              <a:extLst>
                <a:ext uri="{FF2B5EF4-FFF2-40B4-BE49-F238E27FC236}">
                  <a16:creationId xmlns:a16="http://schemas.microsoft.com/office/drawing/2014/main" id="{9C5D0905-7412-4C75-BC20-E51105CA783D}"/>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3" name="Harvey 83/100 [83]">
              <a:extLst>
                <a:ext uri="{FF2B5EF4-FFF2-40B4-BE49-F238E27FC236}">
                  <a16:creationId xmlns:a16="http://schemas.microsoft.com/office/drawing/2014/main" id="{96AA2E20-CC65-4632-B3D4-93E962B59D4C}"/>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4" name="Harvey 84/100 [84]">
              <a:extLst>
                <a:ext uri="{FF2B5EF4-FFF2-40B4-BE49-F238E27FC236}">
                  <a16:creationId xmlns:a16="http://schemas.microsoft.com/office/drawing/2014/main" id="{9B4360A3-E0B2-48F7-B5A8-D24513748A82}"/>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5" name="Harvey 85/100 [85]">
              <a:extLst>
                <a:ext uri="{FF2B5EF4-FFF2-40B4-BE49-F238E27FC236}">
                  <a16:creationId xmlns:a16="http://schemas.microsoft.com/office/drawing/2014/main" id="{D694B21E-EEA0-48FA-A35C-7B6570B3F861}"/>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6" name="Harvey 86/100 [86]">
              <a:extLst>
                <a:ext uri="{FF2B5EF4-FFF2-40B4-BE49-F238E27FC236}">
                  <a16:creationId xmlns:a16="http://schemas.microsoft.com/office/drawing/2014/main" id="{85E1AF41-C21D-4514-B37E-CC830BC09C0A}"/>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7" name="Harvey 87/100 [87]">
              <a:extLst>
                <a:ext uri="{FF2B5EF4-FFF2-40B4-BE49-F238E27FC236}">
                  <a16:creationId xmlns:a16="http://schemas.microsoft.com/office/drawing/2014/main" id="{E3948F2E-FD5F-4107-B122-9AC75FE0CD9E}"/>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8" name="Harvey 88/100 [88]">
              <a:extLst>
                <a:ext uri="{FF2B5EF4-FFF2-40B4-BE49-F238E27FC236}">
                  <a16:creationId xmlns:a16="http://schemas.microsoft.com/office/drawing/2014/main" id="{744E57ED-019F-4A8B-A06E-9FB965FEBB23}"/>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9" name="Harvey 89/100 [89]">
              <a:extLst>
                <a:ext uri="{FF2B5EF4-FFF2-40B4-BE49-F238E27FC236}">
                  <a16:creationId xmlns:a16="http://schemas.microsoft.com/office/drawing/2014/main" id="{5567719B-31CA-4A86-801E-E0531122E504}"/>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0" name="Harvey 90/100 [90]">
              <a:extLst>
                <a:ext uri="{FF2B5EF4-FFF2-40B4-BE49-F238E27FC236}">
                  <a16:creationId xmlns:a16="http://schemas.microsoft.com/office/drawing/2014/main" id="{2CD4B3A1-B882-43A6-A4CA-C9FCA394B28B}"/>
                </a:ext>
              </a:extLst>
            </p:cNvPr>
            <p:cNvSpPr>
              <a:spLocks noChangeAspect="1"/>
            </p:cNvSpPr>
            <p:nvPr>
              <p:custDataLst>
                <p:tags r:id="rId126"/>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1" name="Harvey 91/100 [91]">
              <a:extLst>
                <a:ext uri="{FF2B5EF4-FFF2-40B4-BE49-F238E27FC236}">
                  <a16:creationId xmlns:a16="http://schemas.microsoft.com/office/drawing/2014/main" id="{68606D93-5175-4900-AD89-6D0710AFE75F}"/>
                </a:ext>
              </a:extLst>
            </p:cNvPr>
            <p:cNvSpPr>
              <a:spLocks noChangeAspect="1"/>
            </p:cNvSpPr>
            <p:nvPr>
              <p:custDataLst>
                <p:tags r:id="rId127"/>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2" name="Harvey 92/100 [92]">
              <a:extLst>
                <a:ext uri="{FF2B5EF4-FFF2-40B4-BE49-F238E27FC236}">
                  <a16:creationId xmlns:a16="http://schemas.microsoft.com/office/drawing/2014/main" id="{7EE30864-DDCC-4BBA-B70A-48810E224581}"/>
                </a:ext>
              </a:extLst>
            </p:cNvPr>
            <p:cNvSpPr>
              <a:spLocks noChangeAspect="1"/>
            </p:cNvSpPr>
            <p:nvPr>
              <p:custDataLst>
                <p:tags r:id="rId128"/>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3" name="Harvey 93/100 [93]">
              <a:extLst>
                <a:ext uri="{FF2B5EF4-FFF2-40B4-BE49-F238E27FC236}">
                  <a16:creationId xmlns:a16="http://schemas.microsoft.com/office/drawing/2014/main" id="{608CA488-A707-4C7A-9287-9DA9A38ED3D4}"/>
                </a:ext>
              </a:extLst>
            </p:cNvPr>
            <p:cNvSpPr>
              <a:spLocks noChangeAspect="1"/>
            </p:cNvSpPr>
            <p:nvPr>
              <p:custDataLst>
                <p:tags r:id="rId129"/>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4" name="Harvey 94/100 [94]">
              <a:extLst>
                <a:ext uri="{FF2B5EF4-FFF2-40B4-BE49-F238E27FC236}">
                  <a16:creationId xmlns:a16="http://schemas.microsoft.com/office/drawing/2014/main" id="{FE1836A9-F92A-4F07-BBB8-2274E290E952}"/>
                </a:ext>
              </a:extLst>
            </p:cNvPr>
            <p:cNvSpPr>
              <a:spLocks noChangeAspect="1"/>
            </p:cNvSpPr>
            <p:nvPr>
              <p:custDataLst>
                <p:tags r:id="rId130"/>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5" name="Harvey 95/100 [95]">
              <a:extLst>
                <a:ext uri="{FF2B5EF4-FFF2-40B4-BE49-F238E27FC236}">
                  <a16:creationId xmlns:a16="http://schemas.microsoft.com/office/drawing/2014/main" id="{3169BE73-7F99-46E3-BDA9-D9BB85BE343E}"/>
                </a:ext>
              </a:extLst>
            </p:cNvPr>
            <p:cNvSpPr>
              <a:spLocks noChangeAspect="1"/>
            </p:cNvSpPr>
            <p:nvPr>
              <p:custDataLst>
                <p:tags r:id="rId131"/>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6" name="Harvey 96/100 [96]">
              <a:extLst>
                <a:ext uri="{FF2B5EF4-FFF2-40B4-BE49-F238E27FC236}">
                  <a16:creationId xmlns:a16="http://schemas.microsoft.com/office/drawing/2014/main" id="{12E3B5ED-B1AB-4A99-BD20-FF638135BE37}"/>
                </a:ext>
              </a:extLst>
            </p:cNvPr>
            <p:cNvSpPr>
              <a:spLocks noChangeAspect="1"/>
            </p:cNvSpPr>
            <p:nvPr>
              <p:custDataLst>
                <p:tags r:id="rId132"/>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7" name="Harvey 97/100 [97]">
              <a:extLst>
                <a:ext uri="{FF2B5EF4-FFF2-40B4-BE49-F238E27FC236}">
                  <a16:creationId xmlns:a16="http://schemas.microsoft.com/office/drawing/2014/main" id="{75A7FEAD-6C4B-4F7A-BB60-3A68D96114DE}"/>
                </a:ext>
              </a:extLst>
            </p:cNvPr>
            <p:cNvSpPr>
              <a:spLocks noChangeAspect="1"/>
            </p:cNvSpPr>
            <p:nvPr>
              <p:custDataLst>
                <p:tags r:id="rId133"/>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8" name="Harvey 98/100 [98]">
              <a:extLst>
                <a:ext uri="{FF2B5EF4-FFF2-40B4-BE49-F238E27FC236}">
                  <a16:creationId xmlns:a16="http://schemas.microsoft.com/office/drawing/2014/main" id="{C4B5128E-9380-4C38-A1EB-CB12E7401609}"/>
                </a:ext>
              </a:extLst>
            </p:cNvPr>
            <p:cNvSpPr>
              <a:spLocks noChangeAspect="1"/>
            </p:cNvSpPr>
            <p:nvPr>
              <p:custDataLst>
                <p:tags r:id="rId134"/>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9" name="Harvey 99/100 [99]">
              <a:extLst>
                <a:ext uri="{FF2B5EF4-FFF2-40B4-BE49-F238E27FC236}">
                  <a16:creationId xmlns:a16="http://schemas.microsoft.com/office/drawing/2014/main" id="{50F634E4-E5B9-4DA6-9F91-8AF5B6ACF1FB}"/>
                </a:ext>
              </a:extLst>
            </p:cNvPr>
            <p:cNvSpPr>
              <a:spLocks noChangeAspect="1"/>
            </p:cNvSpPr>
            <p:nvPr>
              <p:custDataLst>
                <p:tags r:id="rId135"/>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30" name="Harvey 100/100 [100]">
              <a:extLst>
                <a:ext uri="{FF2B5EF4-FFF2-40B4-BE49-F238E27FC236}">
                  <a16:creationId xmlns:a16="http://schemas.microsoft.com/office/drawing/2014/main" id="{94AA53CD-8233-470E-AFEE-0BCC721BFAE9}"/>
                </a:ext>
              </a:extLst>
            </p:cNvPr>
            <p:cNvSpPr>
              <a:spLocks noChangeAspect="1"/>
            </p:cNvSpPr>
            <p:nvPr>
              <p:custDataLst>
                <p:tags r:id="rId136"/>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b="0" i="0">
                <a:latin typeface="Arial" panose="020B0604020202020204" pitchFamily="34" charset="0"/>
              </a:endParaRPr>
            </a:p>
          </p:txBody>
        </p:sp>
      </p:grpSp>
      <p:sp>
        <p:nvSpPr>
          <p:cNvPr id="131" name="Footnote [Placeholder]" hidden="1">
            <a:extLst>
              <a:ext uri="{FF2B5EF4-FFF2-40B4-BE49-F238E27FC236}">
                <a16:creationId xmlns:a16="http://schemas.microsoft.com/office/drawing/2014/main" id="{1B41FB17-6D57-4EE1-9C4C-9C305D5D6BEC}"/>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b="0" i="0" kern="0">
                <a:latin typeface="Arial" panose="020B0604020202020204" pitchFamily="34" charset="0"/>
                <a:ea typeface="Arial Unicode MS" pitchFamily="34" charset="-128"/>
                <a:cs typeface="Arial Unicode MS" pitchFamily="34" charset="-128"/>
              </a:rPr>
              <a:t>(r) Footnote</a:t>
            </a:r>
          </a:p>
        </p:txBody>
      </p:sp>
      <p:sp>
        <p:nvSpPr>
          <p:cNvPr id="133" name="Discussion [Sticker]" hidden="1">
            <a:extLst>
              <a:ext uri="{FF2B5EF4-FFF2-40B4-BE49-F238E27FC236}">
                <a16:creationId xmlns:a16="http://schemas.microsoft.com/office/drawing/2014/main" id="{7C793D27-9296-461C-878D-BA16CBD9158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Arial" panose="020B0604020202020204" pitchFamily="34" charset="0"/>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704CE42F-5A9B-4CC0-8048-99928A53C0C4}"/>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Arial" panose="020B0604020202020204" pitchFamily="34" charset="0"/>
                <a:ea typeface="+mn-ea"/>
                <a:cs typeface="+mn-cs"/>
              </a:rPr>
              <a:t>Internal use only</a:t>
            </a:r>
          </a:p>
        </p:txBody>
      </p:sp>
      <p:sp>
        <p:nvSpPr>
          <p:cNvPr id="135" name="Final [Sticker]" hidden="1">
            <a:extLst>
              <a:ext uri="{FF2B5EF4-FFF2-40B4-BE49-F238E27FC236}">
                <a16:creationId xmlns:a16="http://schemas.microsoft.com/office/drawing/2014/main" id="{348603E9-9858-4213-9B5B-929AD136906A}"/>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Arial" panose="020B0604020202020204" pitchFamily="34" charset="0"/>
                <a:ea typeface="+mn-ea"/>
                <a:cs typeface="+mn-cs"/>
              </a:rPr>
              <a:t>Final slide</a:t>
            </a:r>
          </a:p>
        </p:txBody>
      </p:sp>
      <p:sp>
        <p:nvSpPr>
          <p:cNvPr id="136" name="Backup [Sticker]" hidden="1">
            <a:extLst>
              <a:ext uri="{FF2B5EF4-FFF2-40B4-BE49-F238E27FC236}">
                <a16:creationId xmlns:a16="http://schemas.microsoft.com/office/drawing/2014/main" id="{7EEB833A-9AFC-4A66-8469-9D3897CE1E6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Arial" panose="020B0604020202020204" pitchFamily="34" charset="0"/>
                <a:ea typeface="+mn-ea"/>
                <a:cs typeface="+mn-cs"/>
              </a:rPr>
              <a:t>Backup</a:t>
            </a:r>
          </a:p>
        </p:txBody>
      </p:sp>
      <p:sp>
        <p:nvSpPr>
          <p:cNvPr id="137" name="Update [Sticker]" hidden="1">
            <a:extLst>
              <a:ext uri="{FF2B5EF4-FFF2-40B4-BE49-F238E27FC236}">
                <a16:creationId xmlns:a16="http://schemas.microsoft.com/office/drawing/2014/main" id="{D41FF937-AB04-46EE-82EF-FCE26A919A7B}"/>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Arial" panose="020B0604020202020204" pitchFamily="34" charset="0"/>
                <a:ea typeface="+mn-ea"/>
                <a:cs typeface="+mn-cs"/>
              </a:rPr>
              <a:t>Update data</a:t>
            </a:r>
          </a:p>
        </p:txBody>
      </p:sp>
      <p:sp>
        <p:nvSpPr>
          <p:cNvPr id="138" name="Dummy [Sticker]" hidden="1">
            <a:extLst>
              <a:ext uri="{FF2B5EF4-FFF2-40B4-BE49-F238E27FC236}">
                <a16:creationId xmlns:a16="http://schemas.microsoft.com/office/drawing/2014/main" id="{06C5579C-7A02-48D6-A733-4B9E6D9F1443}"/>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Arial" panose="020B0604020202020204" pitchFamily="34" charset="0"/>
              </a:rPr>
              <a:t>Dummy data</a:t>
            </a:r>
          </a:p>
        </p:txBody>
      </p:sp>
      <p:sp>
        <p:nvSpPr>
          <p:cNvPr id="139" name="Formatting [Comment]" hidden="1">
            <a:extLst>
              <a:ext uri="{FF2B5EF4-FFF2-40B4-BE49-F238E27FC236}">
                <a16:creationId xmlns:a16="http://schemas.microsoft.com/office/drawing/2014/main" id="{89EB4C18-DFF3-4A27-ACBB-99DCDC8961A8}"/>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A0A0A"/>
                </a:solidFill>
                <a:effectLst/>
                <a:uLnTx/>
                <a:uFillTx/>
                <a:latin typeface="Arial" panose="020B0604020202020204" pitchFamily="34" charset="0"/>
              </a:rPr>
              <a:t>&lt;initials&gt; &lt;date&gt;</a:t>
            </a:r>
            <a:r>
              <a:rPr kumimoji="0" lang="en-US" sz="1200" b="0" i="0" u="none" strike="noStrike" kern="0" cap="none" spc="0" normalizeH="0" baseline="0" noProof="0" err="1">
                <a:ln>
                  <a:noFill/>
                </a:ln>
                <a:solidFill>
                  <a:srgbClr val="0A0A0A"/>
                </a:solidFill>
                <a:effectLst/>
                <a:uLnTx/>
                <a:uFillTx/>
                <a:latin typeface="Arial" panose="020B0604020202020204" pitchFamily="34" charset="0"/>
              </a:rPr>
              <a:t>yyyy</a:t>
            </a:r>
            <a:r>
              <a:rPr kumimoji="0" lang="en-US" sz="1200" b="0" i="0" u="none" strike="noStrike" kern="0" cap="none" spc="0" normalizeH="0" baseline="0" noProof="0">
                <a:ln>
                  <a:noFill/>
                </a:ln>
                <a:solidFill>
                  <a:srgbClr val="0A0A0A"/>
                </a:solidFill>
                <a:effectLst/>
                <a:uLnTx/>
                <a:uFillTx/>
                <a:latin typeface="Arial" panose="020B0604020202020204" pitchFamily="34" charset="0"/>
              </a:rPr>
              <a:t>-MM-dd </a:t>
            </a:r>
            <a:r>
              <a:rPr kumimoji="0" lang="en-US" sz="1200" b="0" i="0" u="none" strike="noStrike" kern="0" cap="none" spc="0" normalizeH="0" baseline="0" noProof="0" err="1">
                <a:ln>
                  <a:noFill/>
                </a:ln>
                <a:solidFill>
                  <a:srgbClr val="0A0A0A"/>
                </a:solidFill>
                <a:effectLst/>
                <a:uLnTx/>
                <a:uFillTx/>
                <a:latin typeface="Arial" panose="020B0604020202020204" pitchFamily="34" charset="0"/>
              </a:rPr>
              <a:t>hh:mm</a:t>
            </a:r>
            <a:r>
              <a:rPr kumimoji="0" lang="en-US" sz="1200" b="0" i="0" u="none" strike="noStrike" kern="0" cap="none" spc="0" normalizeH="0" baseline="0" noProof="0">
                <a:ln>
                  <a:noFill/>
                </a:ln>
                <a:solidFill>
                  <a:srgbClr val="0A0A0A"/>
                </a:solidFill>
                <a:effectLst/>
                <a:uLnTx/>
                <a:uFillTx/>
                <a:latin typeface="Arial" panose="020B0604020202020204" pitchFamily="34" charset="0"/>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A0A0A"/>
              </a:solidFill>
              <a:effectLst/>
              <a:uLnTx/>
              <a:uFillTx/>
              <a:latin typeface="Arial" panose="020B0604020202020204" pitchFamily="34" charset="0"/>
            </a:endParaRPr>
          </a:p>
        </p:txBody>
      </p:sp>
      <p:sp>
        <p:nvSpPr>
          <p:cNvPr id="140" name="Content [Comment]" hidden="1">
            <a:extLst>
              <a:ext uri="{FF2B5EF4-FFF2-40B4-BE49-F238E27FC236}">
                <a16:creationId xmlns:a16="http://schemas.microsoft.com/office/drawing/2014/main" id="{906252E7-98DB-45F0-8278-EB60F71B7340}"/>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A0A0A"/>
                </a:solidFill>
                <a:effectLst/>
                <a:uLnTx/>
                <a:uFillTx/>
                <a:latin typeface="Arial" panose="020B0604020202020204" pitchFamily="34" charset="0"/>
              </a:rPr>
              <a:t>&lt;initials&gt; &lt;date&gt;</a:t>
            </a:r>
            <a:r>
              <a:rPr kumimoji="0" lang="en-US" sz="1200" b="0" i="0" u="none" strike="noStrike" kern="0" cap="none" spc="0" normalizeH="0" baseline="0" noProof="0" err="1">
                <a:ln>
                  <a:noFill/>
                </a:ln>
                <a:solidFill>
                  <a:srgbClr val="0A0A0A"/>
                </a:solidFill>
                <a:effectLst/>
                <a:uLnTx/>
                <a:uFillTx/>
                <a:latin typeface="Arial" panose="020B0604020202020204" pitchFamily="34" charset="0"/>
              </a:rPr>
              <a:t>yyyy</a:t>
            </a:r>
            <a:r>
              <a:rPr kumimoji="0" lang="en-US" sz="1200" b="0" i="0" u="none" strike="noStrike" kern="0" cap="none" spc="0" normalizeH="0" baseline="0" noProof="0">
                <a:ln>
                  <a:noFill/>
                </a:ln>
                <a:solidFill>
                  <a:srgbClr val="0A0A0A"/>
                </a:solidFill>
                <a:effectLst/>
                <a:uLnTx/>
                <a:uFillTx/>
                <a:latin typeface="Arial" panose="020B0604020202020204" pitchFamily="34" charset="0"/>
              </a:rPr>
              <a:t>-MM-dd </a:t>
            </a:r>
            <a:r>
              <a:rPr kumimoji="0" lang="en-US" sz="1200" b="0" i="0" u="none" strike="noStrike" kern="0" cap="none" spc="0" normalizeH="0" baseline="0" noProof="0" err="1">
                <a:ln>
                  <a:noFill/>
                </a:ln>
                <a:solidFill>
                  <a:srgbClr val="0A0A0A"/>
                </a:solidFill>
                <a:effectLst/>
                <a:uLnTx/>
                <a:uFillTx/>
                <a:latin typeface="Arial" panose="020B0604020202020204" pitchFamily="34" charset="0"/>
              </a:rPr>
              <a:t>hh:mm</a:t>
            </a:r>
            <a:r>
              <a:rPr kumimoji="0" lang="en-US" sz="1200" b="0" i="0" u="none" strike="noStrike" kern="0" cap="none" spc="0" normalizeH="0" baseline="0" noProof="0">
                <a:ln>
                  <a:noFill/>
                </a:ln>
                <a:solidFill>
                  <a:srgbClr val="0A0A0A"/>
                </a:solidFill>
                <a:effectLst/>
                <a:uLnTx/>
                <a:uFillTx/>
                <a:latin typeface="Arial" panose="020B0604020202020204" pitchFamily="34" charset="0"/>
              </a:rPr>
              <a:t>&lt;/date&gt;: </a:t>
            </a:r>
          </a:p>
        </p:txBody>
      </p:sp>
      <p:sp>
        <p:nvSpPr>
          <p:cNvPr id="141" name="Draft [Sticker]" hidden="1">
            <a:extLst>
              <a:ext uri="{FF2B5EF4-FFF2-40B4-BE49-F238E27FC236}">
                <a16:creationId xmlns:a16="http://schemas.microsoft.com/office/drawing/2014/main" id="{904633E3-6BC9-4C5E-B74A-8B9D4AE95B2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0" i="0" u="none" strike="noStrike" kern="0" cap="none" spc="0" normalizeH="0" baseline="0" noProof="0">
                <a:ln>
                  <a:noFill/>
                </a:ln>
                <a:solidFill>
                  <a:schemeClr val="tx2"/>
                </a:solidFill>
                <a:effectLst/>
                <a:uLnTx/>
                <a:uFillTx/>
                <a:latin typeface="Arial" panose="020B0604020202020204" pitchFamily="34" charset="0"/>
                <a:ea typeface="Arial Unicode MS" pitchFamily="34" charset="-128"/>
                <a:cs typeface="Arial Unicode MS" pitchFamily="34" charset="-128"/>
              </a:rPr>
              <a:t>DRAFT</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3" r:id="rId1"/>
    <p:sldLayoutId id="2147483780" r:id="rId2"/>
    <p:sldLayoutId id="2147483787" r:id="rId3"/>
    <p:sldLayoutId id="2147483777" r:id="rId4"/>
    <p:sldLayoutId id="2147483788" r:id="rId5"/>
    <p:sldLayoutId id="2147483789" r:id="rId6"/>
    <p:sldLayoutId id="2147483790" r:id="rId7"/>
    <p:sldLayoutId id="2147483791" r:id="rId8"/>
    <p:sldLayoutId id="2147483792" r:id="rId9"/>
    <p:sldLayoutId id="2147483793" r:id="rId10"/>
    <p:sldLayoutId id="2147483794" r:id="rId11"/>
    <p:sldLayoutId id="2147483741" r:id="rId12"/>
    <p:sldLayoutId id="2147483765" r:id="rId13"/>
    <p:sldLayoutId id="2147483767" r:id="rId14"/>
    <p:sldLayoutId id="2147483786" r:id="rId15"/>
    <p:sldLayoutId id="2147483743" r:id="rId16"/>
    <p:sldLayoutId id="2147483774" r:id="rId17"/>
    <p:sldLayoutId id="2147483745" r:id="rId18"/>
    <p:sldLayoutId id="2147483760" r:id="rId19"/>
    <p:sldLayoutId id="2147483768" r:id="rId20"/>
    <p:sldLayoutId id="2147483769" r:id="rId21"/>
    <p:sldLayoutId id="2147483770" r:id="rId22"/>
    <p:sldLayoutId id="2147483744" r:id="rId23"/>
    <p:sldLayoutId id="2147483757" r:id="rId24"/>
    <p:sldLayoutId id="2147483771" r:id="rId25"/>
    <p:sldLayoutId id="2147483763" r:id="rId26"/>
    <p:sldLayoutId id="2147483751" r:id="rId27"/>
    <p:sldLayoutId id="2147483756" r:id="rId28"/>
    <p:sldLayoutId id="2147483740" r:id="rId29"/>
    <p:sldLayoutId id="2147483795" r:id="rId30"/>
  </p:sldLayoutIdLst>
  <p:hf hdr="0" ftr="0" dt="0"/>
  <p:txStyles>
    <p:title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p:titleStyle>
    <p:body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4.xml"/><Relationship Id="rId1" Type="http://schemas.openxmlformats.org/officeDocument/2006/relationships/customXml" Target="../../customXml/item4.xml"/><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8.xml"/><Relationship Id="rId5" Type="http://schemas.openxmlformats.org/officeDocument/2006/relationships/image" Target="../media/image28.pn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18" Type="http://schemas.openxmlformats.org/officeDocument/2006/relationships/image" Target="../media/image4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17" Type="http://schemas.openxmlformats.org/officeDocument/2006/relationships/image" Target="../media/image44.png"/><Relationship Id="rId2" Type="http://schemas.openxmlformats.org/officeDocument/2006/relationships/image" Target="../media/image29.png"/><Relationship Id="rId16" Type="http://schemas.openxmlformats.org/officeDocument/2006/relationships/image" Target="../media/image43.svg"/><Relationship Id="rId1" Type="http://schemas.openxmlformats.org/officeDocument/2006/relationships/slideLayout" Target="../slideLayouts/slideLayout28.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svg"/><Relationship Id="rId19" Type="http://schemas.openxmlformats.org/officeDocument/2006/relationships/image" Target="../media/image46.pn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slides/_rels/slide12.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36.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29.png"/><Relationship Id="rId1" Type="http://schemas.openxmlformats.org/officeDocument/2006/relationships/slideLayout" Target="../slideLayouts/slideLayout28.xml"/><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37.sv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customXml" Target="../../customXml/item10.xml"/><Relationship Id="rId1" Type="http://schemas.openxmlformats.org/officeDocument/2006/relationships/customXml" Target="../../customXml/item7.xml"/><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customXml" Target="../../customXml/item11.xml"/><Relationship Id="rId1" Type="http://schemas.openxmlformats.org/officeDocument/2006/relationships/customXml" Target="../../customXml/item8.xml"/><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ustomXml" Target="../../customXml/item15.xml"/><Relationship Id="rId1" Type="http://schemas.openxmlformats.org/officeDocument/2006/relationships/customXml" Target="../../customXml/item6.xml"/><Relationship Id="rId5" Type="http://schemas.microsoft.com/office/2018/10/relationships/comments" Target="../comments/modernComment_81B_D9DAD0FE.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microsoft.com/office/2018/10/relationships/comments" Target="../comments/modernComment_81F_3AFC4F8F.xml"/><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ustomXml" Target="../../customXml/item2.xml"/><Relationship Id="rId1" Type="http://schemas.openxmlformats.org/officeDocument/2006/relationships/customXml" Target="../../customXml/item9.xml"/><Relationship Id="rId5" Type="http://schemas.microsoft.com/office/2018/10/relationships/comments" Target="../comments/modernComment_821_FC29E0FC.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8.xml"/><Relationship Id="rId6" Type="http://schemas.openxmlformats.org/officeDocument/2006/relationships/image" Target="../media/image19.svg"/><Relationship Id="rId11" Type="http://schemas.openxmlformats.org/officeDocument/2006/relationships/image" Target="../media/image24.sv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34752C8-1E80-B141-5BC9-264FD3E5257B}"/>
              </a:ext>
            </a:extLst>
          </p:cNvPr>
          <p:cNvSpPr>
            <a:spLocks noGrp="1"/>
          </p:cNvSpPr>
          <p:nvPr>
            <p:ph type="title"/>
          </p:nvPr>
        </p:nvSpPr>
        <p:spPr/>
        <p:txBody>
          <a:bodyPr/>
          <a:lstStyle/>
          <a:p>
            <a:r>
              <a:rPr lang="en-US" err="1"/>
              <a:t>Qualitätsmaßnahmen</a:t>
            </a:r>
            <a:r>
              <a:rPr lang="en-US"/>
              <a:t>, </a:t>
            </a:r>
            <a:r>
              <a:rPr lang="en-US" err="1"/>
              <a:t>Architektur</a:t>
            </a:r>
            <a:r>
              <a:rPr lang="en-US"/>
              <a:t> und Build-</a:t>
            </a:r>
            <a:r>
              <a:rPr lang="en-US" err="1"/>
              <a:t>Prozess</a:t>
            </a:r>
            <a:endParaRPr lang="en-US"/>
          </a:p>
        </p:txBody>
      </p:sp>
      <p:sp>
        <p:nvSpPr>
          <p:cNvPr id="2" name="Spaker name - Dynamic" descr="{&quot;templafy&quot;:{&quot;id&quot;:&quot;a43f675a-c95c-4fa8-aa06-dc5df0883c68&quot;}}">
            <a:extLst>
              <a:ext uri="{FF2B5EF4-FFF2-40B4-BE49-F238E27FC236}">
                <a16:creationId xmlns:a16="http://schemas.microsoft.com/office/drawing/2014/main" id="{E0BFCFDD-1D42-358F-BC70-8570C4C662EF}"/>
              </a:ext>
            </a:extLst>
          </p:cNvPr>
          <p:cNvSpPr txBox="1">
            <a:spLocks/>
          </p:cNvSpPr>
          <p:nvPr/>
        </p:nvSpPr>
        <p:spPr>
          <a:xfrm>
            <a:off x="288000" y="4274776"/>
            <a:ext cx="5402236" cy="223148"/>
          </a:xfrm>
          <a:prstGeom prst="rect">
            <a:avLst/>
          </a:prstGeom>
          <a:noFill/>
        </p:spPr>
        <p:txBody>
          <a:bodyPr wrap="square" lIns="0" tIns="0" rIns="0" bIns="0" rtlCol="0" anchor="b" anchorCtr="0">
            <a:noAutofit/>
          </a:bodyPr>
          <a:lstStyle/>
          <a:p>
            <a:pPr algn="l"/>
            <a:r>
              <a:rPr lang="en-US" sz="1400">
                <a:latin typeface="72 Brand" panose="020B0504030603020204" pitchFamily="34" charset="0"/>
                <a:cs typeface="72" panose="020B0503030000000003" pitchFamily="34" charset="0"/>
              </a:rPr>
              <a:t>Luca Chmielarski, Kevin Rieger, SAP</a:t>
            </a:r>
          </a:p>
        </p:txBody>
      </p:sp>
      <p:sp>
        <p:nvSpPr>
          <p:cNvPr id="3" name="Date - Dynamic" descr="{&quot;templafy&quot;:{&quot;id&quot;:&quot;3efa3487-b147-4cfc-bddb-1db27df04522&quot;}}">
            <a:extLst>
              <a:ext uri="{FF2B5EF4-FFF2-40B4-BE49-F238E27FC236}">
                <a16:creationId xmlns:a16="http://schemas.microsoft.com/office/drawing/2014/main" id="{9E1171E2-38D8-8239-71E9-69DC21FF73B2}"/>
              </a:ext>
            </a:extLst>
          </p:cNvPr>
          <p:cNvSpPr txBox="1">
            <a:spLocks/>
          </p:cNvSpPr>
          <p:nvPr/>
        </p:nvSpPr>
        <p:spPr>
          <a:xfrm>
            <a:off x="288000" y="4478127"/>
            <a:ext cx="5402236" cy="223148"/>
          </a:xfrm>
          <a:prstGeom prst="rect">
            <a:avLst/>
          </a:prstGeom>
          <a:noFill/>
        </p:spPr>
        <p:txBody>
          <a:bodyPr wrap="square" lIns="0" tIns="0" rIns="0" bIns="0" rtlCol="0" anchor="b" anchorCtr="0">
            <a:noAutofit/>
          </a:bodyPr>
          <a:lstStyle/>
          <a:p>
            <a:pPr algn="l"/>
            <a:r>
              <a:rPr lang="en-US" sz="1400">
                <a:latin typeface="72 Brand" panose="020B0504030603020204" pitchFamily="34" charset="0"/>
                <a:cs typeface="72" panose="020B0503030000000003" pitchFamily="34" charset="0"/>
              </a:rPr>
              <a:t>December 08, 2023</a:t>
            </a:r>
          </a:p>
        </p:txBody>
      </p:sp>
      <p:pic>
        <p:nvPicPr>
          <p:cNvPr id="11" name="Picture Placeholder 14">
            <a:extLst>
              <a:ext uri="{FF2B5EF4-FFF2-40B4-BE49-F238E27FC236}">
                <a16:creationId xmlns:a16="http://schemas.microsoft.com/office/drawing/2014/main" id="{4075D267-0004-AFEB-E673-8C19D54B0E41}"/>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a:ext>
            </a:extLst>
          </a:blip>
          <a:srcRect t="195" b="195"/>
          <a:stretch/>
        </p:blipFill>
        <p:spPr bwMode="black">
          <a:prstGeom prst="rect">
            <a:avLst/>
          </a:prstGeom>
        </p:spPr>
      </p:pic>
    </p:spTree>
    <p:custDataLst>
      <p:custData r:id="rId1"/>
      <p:custData r:id="rId2"/>
    </p:custDataLst>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BD54FA-EA9F-3CDE-146F-3B8C303F8D5C}"/>
              </a:ext>
            </a:extLst>
          </p:cNvPr>
          <p:cNvSpPr>
            <a:spLocks/>
          </p:cNvSpPr>
          <p:nvPr/>
        </p:nvSpPr>
        <p:spPr bwMode="gray">
          <a:xfrm>
            <a:off x="454076" y="192322"/>
            <a:ext cx="10086924" cy="6540192"/>
          </a:xfrm>
          <a:prstGeom prst="rect">
            <a:avLst/>
          </a:prstGeom>
          <a:ln w="57150">
            <a:solidFill>
              <a:srgbClr val="00ACD7"/>
            </a:solidFill>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42" name="Flowchart: Process 41">
            <a:extLst>
              <a:ext uri="{FF2B5EF4-FFF2-40B4-BE49-F238E27FC236}">
                <a16:creationId xmlns:a16="http://schemas.microsoft.com/office/drawing/2014/main" id="{E9638254-831A-E62F-4D2E-7561C53DFB6C}"/>
              </a:ext>
            </a:extLst>
          </p:cNvPr>
          <p:cNvSpPr/>
          <p:nvPr/>
        </p:nvSpPr>
        <p:spPr bwMode="gray">
          <a:xfrm>
            <a:off x="461635" y="200548"/>
            <a:ext cx="2922363" cy="718944"/>
          </a:xfrm>
          <a:prstGeom prst="flowChartProcess">
            <a:avLst/>
          </a:prstGeom>
          <a:noFill/>
          <a:ln w="57150" algn="ctr">
            <a:solidFill>
              <a:srgbClr val="00ACD7"/>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7" name="Group 16">
            <a:extLst>
              <a:ext uri="{FF2B5EF4-FFF2-40B4-BE49-F238E27FC236}">
                <a16:creationId xmlns:a16="http://schemas.microsoft.com/office/drawing/2014/main" id="{16203145-0F41-83A3-0623-48C71B9450E8}"/>
              </a:ext>
            </a:extLst>
          </p:cNvPr>
          <p:cNvGrpSpPr>
            <a:grpSpLocks noChangeAspect="1"/>
          </p:cNvGrpSpPr>
          <p:nvPr/>
        </p:nvGrpSpPr>
        <p:grpSpPr>
          <a:xfrm>
            <a:off x="890385" y="52020"/>
            <a:ext cx="2053389" cy="1016000"/>
            <a:chOff x="4814661" y="2785633"/>
            <a:chExt cx="2565854" cy="1286734"/>
          </a:xfrm>
        </p:grpSpPr>
        <p:pic>
          <p:nvPicPr>
            <p:cNvPr id="27" name="Graphic 26">
              <a:extLst>
                <a:ext uri="{FF2B5EF4-FFF2-40B4-BE49-F238E27FC236}">
                  <a16:creationId xmlns:a16="http://schemas.microsoft.com/office/drawing/2014/main" id="{CBF4BAE8-9177-D5F8-F09F-4E4FEAA728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1750" y="3057525"/>
              <a:ext cx="1971675" cy="742950"/>
            </a:xfrm>
            <a:prstGeom prst="rect">
              <a:avLst/>
            </a:prstGeom>
          </p:spPr>
        </p:pic>
        <p:sp>
          <p:nvSpPr>
            <p:cNvPr id="29" name="Flowchart: Process 14">
              <a:extLst>
                <a:ext uri="{FF2B5EF4-FFF2-40B4-BE49-F238E27FC236}">
                  <a16:creationId xmlns:a16="http://schemas.microsoft.com/office/drawing/2014/main" id="{7774E222-5BF7-E7CF-D67A-4DC8B063D9C2}"/>
                </a:ext>
              </a:extLst>
            </p:cNvPr>
            <p:cNvSpPr/>
            <p:nvPr/>
          </p:nvSpPr>
          <p:spPr bwMode="gray">
            <a:xfrm>
              <a:off x="4814661" y="2785633"/>
              <a:ext cx="2565854" cy="1286734"/>
            </a:xfrm>
            <a:prstGeom prst="flowChartProcess">
              <a:avLst/>
            </a:prstGeom>
            <a:noFill/>
            <a:ln w="2857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33" name="Rectangle 32">
            <a:extLst>
              <a:ext uri="{FF2B5EF4-FFF2-40B4-BE49-F238E27FC236}">
                <a16:creationId xmlns:a16="http://schemas.microsoft.com/office/drawing/2014/main" id="{C37140A3-4A55-4418-6842-466E90FF1269}"/>
              </a:ext>
            </a:extLst>
          </p:cNvPr>
          <p:cNvSpPr/>
          <p:nvPr/>
        </p:nvSpPr>
        <p:spPr bwMode="gray">
          <a:xfrm>
            <a:off x="845121" y="2898682"/>
            <a:ext cx="2590345" cy="1016000"/>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3600" b="1" kern="0">
                <a:latin typeface="72 Brand" panose="020B0504030603020204" pitchFamily="34" charset="0"/>
                <a:ea typeface="Arial Unicode MS" pitchFamily="34" charset="-128"/>
                <a:cs typeface="Arial Unicode MS" pitchFamily="34" charset="-128"/>
              </a:rPr>
              <a:t>Services</a:t>
            </a:r>
            <a:endParaRPr kumimoji="0" lang="en-US" sz="4000" b="0" i="0" u="none" strike="noStrike" kern="0" cap="none" spc="0" normalizeH="0" baseline="0" noProof="0">
              <a:ln>
                <a:noFill/>
              </a:ln>
              <a:effectLst/>
              <a:uLnTx/>
              <a:uFillTx/>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00F9BD11-F170-3A85-9D2C-688A86BB6619}"/>
              </a:ext>
            </a:extLst>
          </p:cNvPr>
          <p:cNvSpPr/>
          <p:nvPr/>
        </p:nvSpPr>
        <p:spPr bwMode="gray">
          <a:xfrm>
            <a:off x="4841783" y="2921000"/>
            <a:ext cx="2134504" cy="1016000"/>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ct val="50000"/>
              </a:spcBef>
              <a:spcAft>
                <a:spcPct val="0"/>
              </a:spcAft>
              <a:buClr>
                <a:schemeClr val="tx1"/>
              </a:buClr>
              <a:buSzPct val="100000"/>
            </a:pPr>
            <a:r>
              <a:rPr lang="en-US" sz="3200" b="1" kern="0">
                <a:latin typeface="72 Brand" panose="020B0504030603020204" pitchFamily="34" charset="0"/>
                <a:ea typeface="Arial Unicode MS" pitchFamily="34" charset="-128"/>
                <a:cs typeface="Arial Unicode MS" pitchFamily="34" charset="-128"/>
              </a:rPr>
              <a:t>Handlers</a:t>
            </a:r>
            <a:endParaRPr lang="en-US" sz="1800" b="1" kern="0">
              <a:latin typeface="72 Brand" panose="020B0504030603020204" pitchFamily="34" charset="0"/>
              <a:ea typeface="Arial Unicode MS" pitchFamily="34" charset="-128"/>
              <a:cs typeface="Arial Unicode MS" pitchFamily="34" charset="-128"/>
            </a:endParaRPr>
          </a:p>
        </p:txBody>
      </p:sp>
      <p:pic>
        <p:nvPicPr>
          <p:cNvPr id="46" name="Picture 4" descr="PC Client Svg Png Icon Free Download (#88006) - OnlineWebFonts.COM">
            <a:extLst>
              <a:ext uri="{FF2B5EF4-FFF2-40B4-BE49-F238E27FC236}">
                <a16:creationId xmlns:a16="http://schemas.microsoft.com/office/drawing/2014/main" id="{67E8809A-EC19-CDB5-202C-FF4BBFB7B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716" y="2882929"/>
            <a:ext cx="1092141" cy="1092141"/>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7AE5E0E3-059C-4C9B-BF76-9F93156CD647}"/>
              </a:ext>
            </a:extLst>
          </p:cNvPr>
          <p:cNvCxnSpPr>
            <a:cxnSpLocks/>
            <a:stCxn id="46" idx="1"/>
          </p:cNvCxnSpPr>
          <p:nvPr/>
        </p:nvCxnSpPr>
        <p:spPr>
          <a:xfrm flipH="1">
            <a:off x="7045415" y="3429000"/>
            <a:ext cx="3705301" cy="22732"/>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32011CA-54EF-881B-83FE-57CED6734F92}"/>
              </a:ext>
            </a:extLst>
          </p:cNvPr>
          <p:cNvCxnSpPr>
            <a:cxnSpLocks/>
            <a:endCxn id="33" idx="3"/>
          </p:cNvCxnSpPr>
          <p:nvPr/>
        </p:nvCxnSpPr>
        <p:spPr>
          <a:xfrm flipH="1">
            <a:off x="3435466" y="3406682"/>
            <a:ext cx="1396488"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E0B866C-A6F1-B085-A111-9243D6037EB3}"/>
              </a:ext>
            </a:extLst>
          </p:cNvPr>
          <p:cNvSpPr txBox="1"/>
          <p:nvPr/>
        </p:nvSpPr>
        <p:spPr>
          <a:xfrm>
            <a:off x="7045415" y="3105484"/>
            <a:ext cx="1938731" cy="692497"/>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800" i="1" kern="0">
                <a:latin typeface="72 Brand" panose="020B0504030603020204" pitchFamily="34" charset="0"/>
                <a:ea typeface="Arial Unicode MS" pitchFamily="34" charset="-128"/>
                <a:cs typeface="Arial Unicode MS" pitchFamily="34" charset="-128"/>
              </a:rPr>
              <a:t>&lt;- Request</a:t>
            </a:r>
          </a:p>
          <a:p>
            <a:pPr algn="ctr" fontAlgn="base">
              <a:spcBef>
                <a:spcPct val="50000"/>
              </a:spcBef>
              <a:spcAft>
                <a:spcPct val="0"/>
              </a:spcAft>
              <a:buClr>
                <a:schemeClr val="tx1"/>
              </a:buClr>
              <a:buSzPct val="100000"/>
            </a:pPr>
            <a:r>
              <a:rPr lang="en-US" sz="1800" i="1" kern="0">
                <a:latin typeface="72 Brand" panose="020B0504030603020204" pitchFamily="34" charset="0"/>
                <a:ea typeface="Arial Unicode MS" pitchFamily="34" charset="-128"/>
                <a:cs typeface="Arial Unicode MS" pitchFamily="34" charset="-128"/>
              </a:rPr>
              <a:t>Response -&gt;</a:t>
            </a:r>
          </a:p>
        </p:txBody>
      </p:sp>
      <p:sp>
        <p:nvSpPr>
          <p:cNvPr id="53" name="TextBox 52">
            <a:extLst>
              <a:ext uri="{FF2B5EF4-FFF2-40B4-BE49-F238E27FC236}">
                <a16:creationId xmlns:a16="http://schemas.microsoft.com/office/drawing/2014/main" id="{EED58B52-FDF5-41DD-AACE-E63FF2A78E10}"/>
              </a:ext>
            </a:extLst>
          </p:cNvPr>
          <p:cNvSpPr txBox="1"/>
          <p:nvPr/>
        </p:nvSpPr>
        <p:spPr>
          <a:xfrm>
            <a:off x="3445294" y="3082749"/>
            <a:ext cx="1386660" cy="692497"/>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800" i="1" kern="0">
                <a:latin typeface="72 Brand" panose="020B0504030603020204" pitchFamily="34" charset="0"/>
                <a:ea typeface="Arial Unicode MS" pitchFamily="34" charset="-128"/>
                <a:cs typeface="Arial Unicode MS" pitchFamily="34" charset="-128"/>
              </a:rPr>
              <a:t>&lt;- Call</a:t>
            </a:r>
          </a:p>
          <a:p>
            <a:pPr algn="ctr" fontAlgn="base">
              <a:spcBef>
                <a:spcPct val="50000"/>
              </a:spcBef>
              <a:spcAft>
                <a:spcPct val="0"/>
              </a:spcAft>
              <a:buClr>
                <a:schemeClr val="tx1"/>
              </a:buClr>
              <a:buSzPct val="100000"/>
            </a:pPr>
            <a:r>
              <a:rPr lang="en-US" sz="1800" i="1" kern="0">
                <a:latin typeface="72 Brand" panose="020B0504030603020204" pitchFamily="34" charset="0"/>
                <a:ea typeface="Arial Unicode MS" pitchFamily="34" charset="-128"/>
                <a:cs typeface="Arial Unicode MS" pitchFamily="34" charset="-128"/>
              </a:rPr>
              <a:t>Response -&gt;</a:t>
            </a:r>
          </a:p>
        </p:txBody>
      </p:sp>
      <p:sp>
        <p:nvSpPr>
          <p:cNvPr id="54" name="TextBox 53">
            <a:extLst>
              <a:ext uri="{FF2B5EF4-FFF2-40B4-BE49-F238E27FC236}">
                <a16:creationId xmlns:a16="http://schemas.microsoft.com/office/drawing/2014/main" id="{2F4A0900-72C2-6455-BBB4-5C96EE316900}"/>
              </a:ext>
            </a:extLst>
          </p:cNvPr>
          <p:cNvSpPr txBox="1"/>
          <p:nvPr/>
        </p:nvSpPr>
        <p:spPr>
          <a:xfrm>
            <a:off x="4447854" y="3965317"/>
            <a:ext cx="2922362" cy="692497"/>
          </a:xfrm>
          <a:prstGeom prst="rect">
            <a:avLst/>
          </a:prstGeom>
          <a:noFill/>
        </p:spPr>
        <p:txBody>
          <a:bodyPr wrap="square" lIns="0" tIns="0" rIns="0" bIns="0" rtlCol="0">
            <a:spAutoFit/>
          </a:bodyPr>
          <a:lstStyle/>
          <a:p>
            <a:pPr marL="285750" indent="-285750" algn="ctr" fontAlgn="base">
              <a:spcBef>
                <a:spcPct val="50000"/>
              </a:spcBef>
              <a:spcAft>
                <a:spcPct val="0"/>
              </a:spcAft>
              <a:buClr>
                <a:schemeClr val="tx1"/>
              </a:buClr>
              <a:buSzPct val="100000"/>
              <a:buFont typeface="Arial" panose="020B0604020202020204" pitchFamily="34" charset="0"/>
              <a:buChar char="•"/>
            </a:pPr>
            <a:r>
              <a:rPr lang="en-US" sz="1800" i="1" kern="0">
                <a:latin typeface="72 Brand" panose="020B0504030603020204" pitchFamily="34" charset="0"/>
                <a:ea typeface="Arial Unicode MS" pitchFamily="34" charset="-128"/>
                <a:cs typeface="Arial Unicode MS" pitchFamily="34" charset="-128"/>
              </a:rPr>
              <a:t>Request Validation</a:t>
            </a:r>
          </a:p>
          <a:p>
            <a:pPr marL="285750" indent="-285750" algn="ctr" fontAlgn="base">
              <a:spcBef>
                <a:spcPct val="50000"/>
              </a:spcBef>
              <a:spcAft>
                <a:spcPct val="0"/>
              </a:spcAft>
              <a:buClr>
                <a:schemeClr val="tx1"/>
              </a:buClr>
              <a:buSzPct val="100000"/>
              <a:buFont typeface="Arial" panose="020B0604020202020204" pitchFamily="34" charset="0"/>
              <a:buChar char="•"/>
            </a:pPr>
            <a:r>
              <a:rPr lang="en-US" sz="1800" i="1" kern="0">
                <a:latin typeface="72 Brand" panose="020B0504030603020204" pitchFamily="34" charset="0"/>
                <a:ea typeface="Arial Unicode MS" pitchFamily="34" charset="-128"/>
                <a:cs typeface="Arial Unicode MS" pitchFamily="34" charset="-128"/>
              </a:rPr>
              <a:t>Response Builder</a:t>
            </a:r>
          </a:p>
        </p:txBody>
      </p:sp>
      <p:sp>
        <p:nvSpPr>
          <p:cNvPr id="55" name="Rectangle 54">
            <a:extLst>
              <a:ext uri="{FF2B5EF4-FFF2-40B4-BE49-F238E27FC236}">
                <a16:creationId xmlns:a16="http://schemas.microsoft.com/office/drawing/2014/main" id="{F010C4D8-32D5-1496-B0AD-22C27FA13568}"/>
              </a:ext>
            </a:extLst>
          </p:cNvPr>
          <p:cNvSpPr/>
          <p:nvPr/>
        </p:nvSpPr>
        <p:spPr bwMode="gray">
          <a:xfrm>
            <a:off x="9053274" y="3406682"/>
            <a:ext cx="1199071" cy="457688"/>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56" name="TextBox 55">
            <a:extLst>
              <a:ext uri="{FF2B5EF4-FFF2-40B4-BE49-F238E27FC236}">
                <a16:creationId xmlns:a16="http://schemas.microsoft.com/office/drawing/2014/main" id="{D575AC8A-ECF9-B095-528A-1FB30CB97A1E}"/>
              </a:ext>
            </a:extLst>
          </p:cNvPr>
          <p:cNvSpPr txBox="1"/>
          <p:nvPr/>
        </p:nvSpPr>
        <p:spPr>
          <a:xfrm>
            <a:off x="9053274" y="3528962"/>
            <a:ext cx="1199071" cy="230832"/>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500" b="1" kern="0">
                <a:latin typeface="72 Brand" panose="020B0504030603020204" pitchFamily="34" charset="0"/>
                <a:ea typeface="Arial Unicode MS" pitchFamily="34" charset="-128"/>
                <a:cs typeface="Arial Unicode MS" pitchFamily="34" charset="-128"/>
              </a:rPr>
              <a:t>Middleware</a:t>
            </a:r>
          </a:p>
        </p:txBody>
      </p:sp>
      <p:sp>
        <p:nvSpPr>
          <p:cNvPr id="58" name="Rectangle 57">
            <a:extLst>
              <a:ext uri="{FF2B5EF4-FFF2-40B4-BE49-F238E27FC236}">
                <a16:creationId xmlns:a16="http://schemas.microsoft.com/office/drawing/2014/main" id="{F9B7A971-C1D8-6C84-AB84-A6D20A546311}"/>
              </a:ext>
            </a:extLst>
          </p:cNvPr>
          <p:cNvSpPr/>
          <p:nvPr/>
        </p:nvSpPr>
        <p:spPr bwMode="gray">
          <a:xfrm>
            <a:off x="9053274" y="2949827"/>
            <a:ext cx="1199071" cy="457688"/>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59" name="TextBox 58">
            <a:extLst>
              <a:ext uri="{FF2B5EF4-FFF2-40B4-BE49-F238E27FC236}">
                <a16:creationId xmlns:a16="http://schemas.microsoft.com/office/drawing/2014/main" id="{C5AAD41F-A586-3885-7B4C-D76FC75014C9}"/>
              </a:ext>
            </a:extLst>
          </p:cNvPr>
          <p:cNvSpPr txBox="1"/>
          <p:nvPr/>
        </p:nvSpPr>
        <p:spPr>
          <a:xfrm>
            <a:off x="9053274" y="3032854"/>
            <a:ext cx="1199071" cy="230832"/>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500" b="1" kern="0">
                <a:latin typeface="72 Brand" panose="020B0504030603020204" pitchFamily="34" charset="0"/>
                <a:ea typeface="Arial Unicode MS" pitchFamily="34" charset="-128"/>
                <a:cs typeface="Arial Unicode MS" pitchFamily="34" charset="-128"/>
              </a:rPr>
              <a:t>Middleware</a:t>
            </a:r>
          </a:p>
        </p:txBody>
      </p:sp>
      <p:sp>
        <p:nvSpPr>
          <p:cNvPr id="60" name="TextBox 59">
            <a:extLst>
              <a:ext uri="{FF2B5EF4-FFF2-40B4-BE49-F238E27FC236}">
                <a16:creationId xmlns:a16="http://schemas.microsoft.com/office/drawing/2014/main" id="{44AB75D4-6FEA-FE02-BDC8-187A76F39712}"/>
              </a:ext>
            </a:extLst>
          </p:cNvPr>
          <p:cNvSpPr txBox="1"/>
          <p:nvPr/>
        </p:nvSpPr>
        <p:spPr>
          <a:xfrm>
            <a:off x="7625746" y="3997803"/>
            <a:ext cx="2922362" cy="692497"/>
          </a:xfrm>
          <a:prstGeom prst="rect">
            <a:avLst/>
          </a:prstGeom>
          <a:noFill/>
        </p:spPr>
        <p:txBody>
          <a:bodyPr wrap="square" lIns="0" tIns="0" rIns="0" bIns="0" rtlCol="0">
            <a:spAutoFit/>
          </a:bodyPr>
          <a:lstStyle/>
          <a:p>
            <a:pPr marL="285750" indent="-285750" algn="ctr" fontAlgn="base">
              <a:spcBef>
                <a:spcPct val="50000"/>
              </a:spcBef>
              <a:spcAft>
                <a:spcPct val="0"/>
              </a:spcAft>
              <a:buClr>
                <a:schemeClr val="tx1"/>
              </a:buClr>
              <a:buSzPct val="100000"/>
              <a:buFont typeface="Arial" panose="020B0604020202020204" pitchFamily="34" charset="0"/>
              <a:buChar char="•"/>
            </a:pPr>
            <a:r>
              <a:rPr lang="en-US" sz="1800" i="1" kern="0">
                <a:latin typeface="72 Brand" panose="020B0504030603020204" pitchFamily="34" charset="0"/>
                <a:ea typeface="Arial Unicode MS" pitchFamily="34" charset="-128"/>
                <a:cs typeface="Arial Unicode MS" pitchFamily="34" charset="-128"/>
              </a:rPr>
              <a:t>CORS Policies</a:t>
            </a:r>
          </a:p>
          <a:p>
            <a:pPr marL="285750" indent="-285750" algn="ctr" fontAlgn="base">
              <a:spcBef>
                <a:spcPct val="50000"/>
              </a:spcBef>
              <a:spcAft>
                <a:spcPct val="0"/>
              </a:spcAft>
              <a:buClr>
                <a:schemeClr val="tx1"/>
              </a:buClr>
              <a:buSzPct val="100000"/>
              <a:buFont typeface="Arial" panose="020B0604020202020204" pitchFamily="34" charset="0"/>
              <a:buChar char="•"/>
            </a:pPr>
            <a:r>
              <a:rPr lang="en-US" sz="1800" i="1" kern="0">
                <a:latin typeface="72 Brand" panose="020B0504030603020204" pitchFamily="34" charset="0"/>
                <a:ea typeface="Arial Unicode MS" pitchFamily="34" charset="-128"/>
                <a:cs typeface="Arial Unicode MS" pitchFamily="34" charset="-128"/>
              </a:rPr>
              <a:t>Authorization Validation</a:t>
            </a:r>
          </a:p>
        </p:txBody>
      </p:sp>
      <p:sp>
        <p:nvSpPr>
          <p:cNvPr id="61" name="TextBox 60">
            <a:extLst>
              <a:ext uri="{FF2B5EF4-FFF2-40B4-BE49-F238E27FC236}">
                <a16:creationId xmlns:a16="http://schemas.microsoft.com/office/drawing/2014/main" id="{FBDE381C-73C2-11CD-12B6-C3322066103D}"/>
              </a:ext>
            </a:extLst>
          </p:cNvPr>
          <p:cNvSpPr txBox="1"/>
          <p:nvPr/>
        </p:nvSpPr>
        <p:spPr>
          <a:xfrm>
            <a:off x="513104" y="3980024"/>
            <a:ext cx="2922362" cy="692497"/>
          </a:xfrm>
          <a:prstGeom prst="rect">
            <a:avLst/>
          </a:prstGeom>
          <a:noFill/>
        </p:spPr>
        <p:txBody>
          <a:bodyPr wrap="square" lIns="0" tIns="0" rIns="0" bIns="0" rtlCol="0">
            <a:spAutoFit/>
          </a:bodyPr>
          <a:lstStyle/>
          <a:p>
            <a:pPr marL="285750" indent="-285750" algn="ctr" fontAlgn="base">
              <a:spcBef>
                <a:spcPct val="50000"/>
              </a:spcBef>
              <a:spcAft>
                <a:spcPct val="0"/>
              </a:spcAft>
              <a:buClr>
                <a:schemeClr val="tx1"/>
              </a:buClr>
              <a:buSzPct val="100000"/>
              <a:buFont typeface="Arial" panose="020B0604020202020204" pitchFamily="34" charset="0"/>
              <a:buChar char="•"/>
            </a:pPr>
            <a:r>
              <a:rPr lang="en-US" sz="1800" i="1" kern="0">
                <a:latin typeface="72 Brand" panose="020B0504030603020204" pitchFamily="34" charset="0"/>
                <a:ea typeface="Arial Unicode MS" pitchFamily="34" charset="-128"/>
                <a:cs typeface="Arial Unicode MS" pitchFamily="34" charset="-128"/>
              </a:rPr>
              <a:t>Business Logic</a:t>
            </a:r>
          </a:p>
          <a:p>
            <a:pPr marL="285750" indent="-285750" algn="ctr" fontAlgn="base">
              <a:spcBef>
                <a:spcPct val="50000"/>
              </a:spcBef>
              <a:spcAft>
                <a:spcPct val="0"/>
              </a:spcAft>
              <a:buClr>
                <a:schemeClr val="tx1"/>
              </a:buClr>
              <a:buSzPct val="100000"/>
              <a:buFont typeface="Arial" panose="020B0604020202020204" pitchFamily="34" charset="0"/>
              <a:buChar char="•"/>
            </a:pPr>
            <a:r>
              <a:rPr lang="en-US" sz="1800" i="1" kern="0">
                <a:latin typeface="72 Brand" panose="020B0504030603020204" pitchFamily="34" charset="0"/>
                <a:ea typeface="Arial Unicode MS" pitchFamily="34" charset="-128"/>
                <a:cs typeface="Arial Unicode MS" pitchFamily="34" charset="-128"/>
              </a:rPr>
              <a:t>Database Access</a:t>
            </a:r>
          </a:p>
        </p:txBody>
      </p:sp>
    </p:spTree>
    <p:extLst>
      <p:ext uri="{BB962C8B-B14F-4D97-AF65-F5344CB8AC3E}">
        <p14:creationId xmlns:p14="http://schemas.microsoft.com/office/powerpoint/2010/main" val="403542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E51E5A-B6A5-FD1B-FBD9-9A2FCCF62EDD}"/>
              </a:ext>
            </a:extLst>
          </p:cNvPr>
          <p:cNvGrpSpPr>
            <a:grpSpLocks noGrp="1" noUngrp="1" noRot="1" noMove="1" noResize="1"/>
          </p:cNvGrpSpPr>
          <p:nvPr/>
        </p:nvGrpSpPr>
        <p:grpSpPr>
          <a:xfrm>
            <a:off x="228601" y="98322"/>
            <a:ext cx="11620500" cy="6322725"/>
            <a:chOff x="454076" y="144654"/>
            <a:chExt cx="11296201" cy="6322725"/>
          </a:xfrm>
        </p:grpSpPr>
        <p:sp>
          <p:nvSpPr>
            <p:cNvPr id="7" name="Rectangle 6">
              <a:extLst>
                <a:ext uri="{FF2B5EF4-FFF2-40B4-BE49-F238E27FC236}">
                  <a16:creationId xmlns:a16="http://schemas.microsoft.com/office/drawing/2014/main" id="{7591A921-968B-933B-F416-527BD2075F1E}"/>
                </a:ext>
              </a:extLst>
            </p:cNvPr>
            <p:cNvSpPr>
              <a:spLocks noGrp="1" noRot="1" noMove="1" noResize="1" noEditPoints="1" noAdjustHandles="1" noChangeArrowheads="1" noChangeShapeType="1"/>
            </p:cNvSpPr>
            <p:nvPr/>
          </p:nvSpPr>
          <p:spPr bwMode="gray">
            <a:xfrm>
              <a:off x="454077" y="145879"/>
              <a:ext cx="11296200" cy="6321500"/>
            </a:xfrm>
            <a:prstGeom prst="rect">
              <a:avLst/>
            </a:prstGeom>
            <a:ln w="57150">
              <a:solidFill>
                <a:schemeClr val="accent5">
                  <a:lumMod val="50000"/>
                </a:schemeClr>
              </a:solidFill>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9" name="Flowchart: Process 8">
              <a:extLst>
                <a:ext uri="{FF2B5EF4-FFF2-40B4-BE49-F238E27FC236}">
                  <a16:creationId xmlns:a16="http://schemas.microsoft.com/office/drawing/2014/main" id="{4C109CD8-51D9-301B-C056-87B38CD1C95C}"/>
                </a:ext>
              </a:extLst>
            </p:cNvPr>
            <p:cNvSpPr>
              <a:spLocks noGrp="1" noRot="1" noMove="1" noResize="1" noEditPoints="1" noAdjustHandles="1" noChangeArrowheads="1" noChangeShapeType="1"/>
            </p:cNvSpPr>
            <p:nvPr/>
          </p:nvSpPr>
          <p:spPr bwMode="gray">
            <a:xfrm>
              <a:off x="454076" y="144654"/>
              <a:ext cx="3708349" cy="718944"/>
            </a:xfrm>
            <a:prstGeom prst="flowChartProcess">
              <a:avLst/>
            </a:prstGeom>
            <a:noFill/>
            <a:ln w="57150" algn="ctr">
              <a:solidFill>
                <a:schemeClr val="accent5">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795BE482-3734-7223-FC59-2191A83A3396}"/>
                </a:ext>
              </a:extLst>
            </p:cNvPr>
            <p:cNvSpPr txBox="1">
              <a:spLocks/>
            </p:cNvSpPr>
            <p:nvPr/>
          </p:nvSpPr>
          <p:spPr>
            <a:xfrm>
              <a:off x="454076" y="333471"/>
              <a:ext cx="3708349" cy="400110"/>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2600" b="1" kern="0">
                  <a:latin typeface="72 Brand" panose="020B0504030603020204" pitchFamily="34" charset="0"/>
                  <a:ea typeface="Arial Unicode MS" pitchFamily="34" charset="-128"/>
                  <a:cs typeface="Arial Unicode MS" pitchFamily="34" charset="-128"/>
                </a:rPr>
                <a:t>Continuous Integration</a:t>
              </a:r>
              <a:endParaRPr lang="de-DE" sz="2600" b="1" kern="0" err="1">
                <a:latin typeface="72 Brand" panose="020B0504030603020204" pitchFamily="34" charset="0"/>
                <a:ea typeface="Arial Unicode MS" pitchFamily="34" charset="-128"/>
                <a:cs typeface="Arial Unicode MS" pitchFamily="34" charset="-128"/>
              </a:endParaRPr>
            </a:p>
          </p:txBody>
        </p:sp>
      </p:grpSp>
      <p:grpSp>
        <p:nvGrpSpPr>
          <p:cNvPr id="6" name="Group 5">
            <a:extLst>
              <a:ext uri="{FF2B5EF4-FFF2-40B4-BE49-F238E27FC236}">
                <a16:creationId xmlns:a16="http://schemas.microsoft.com/office/drawing/2014/main" id="{D5F94E06-CC6B-3D60-8404-5EC1EFE5A5BE}"/>
              </a:ext>
            </a:extLst>
          </p:cNvPr>
          <p:cNvGrpSpPr>
            <a:grpSpLocks noChangeAspect="1"/>
          </p:cNvGrpSpPr>
          <p:nvPr/>
        </p:nvGrpSpPr>
        <p:grpSpPr>
          <a:xfrm>
            <a:off x="516425" y="1737285"/>
            <a:ext cx="1274388" cy="1208994"/>
            <a:chOff x="1589947" y="1405656"/>
            <a:chExt cx="1757232" cy="1704305"/>
          </a:xfrm>
        </p:grpSpPr>
        <p:pic>
          <p:nvPicPr>
            <p:cNvPr id="4" name="Picture 3">
              <a:extLst>
                <a:ext uri="{FF2B5EF4-FFF2-40B4-BE49-F238E27FC236}">
                  <a16:creationId xmlns:a16="http://schemas.microsoft.com/office/drawing/2014/main" id="{A7067F7C-F9D0-E4DE-EC11-5D632602DCA8}"/>
                </a:ext>
              </a:extLst>
            </p:cNvPr>
            <p:cNvPicPr>
              <a:picLocks noChangeAspect="1"/>
            </p:cNvPicPr>
            <p:nvPr/>
          </p:nvPicPr>
          <p:blipFill>
            <a:blip r:embed="rId2"/>
            <a:stretch>
              <a:fillRect/>
            </a:stretch>
          </p:blipFill>
          <p:spPr>
            <a:xfrm>
              <a:off x="2001838" y="1405656"/>
              <a:ext cx="933450" cy="933450"/>
            </a:xfrm>
            <a:prstGeom prst="rect">
              <a:avLst/>
            </a:prstGeom>
            <a:ln>
              <a:noFill/>
            </a:ln>
          </p:spPr>
        </p:pic>
        <p:sp>
          <p:nvSpPr>
            <p:cNvPr id="5" name="TextBox 4">
              <a:extLst>
                <a:ext uri="{FF2B5EF4-FFF2-40B4-BE49-F238E27FC236}">
                  <a16:creationId xmlns:a16="http://schemas.microsoft.com/office/drawing/2014/main" id="{8DAB63FE-FBA4-4DCD-087F-735D734CEABE}"/>
                </a:ext>
              </a:extLst>
            </p:cNvPr>
            <p:cNvSpPr txBox="1"/>
            <p:nvPr/>
          </p:nvSpPr>
          <p:spPr>
            <a:xfrm>
              <a:off x="1589947" y="2502544"/>
              <a:ext cx="1757232" cy="607417"/>
            </a:xfrm>
            <a:prstGeom prst="rect">
              <a:avLst/>
            </a:prstGeom>
            <a:noFill/>
          </p:spPr>
          <p:txBody>
            <a:bodyPr wrap="non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Trigger CI</a:t>
              </a:r>
              <a:br>
                <a:rPr lang="de-DE" sz="1400" kern="0">
                  <a:latin typeface="72 Brand" panose="020B0504030603020204" pitchFamily="34" charset="0"/>
                  <a:ea typeface="Arial Unicode MS" pitchFamily="34" charset="-128"/>
                  <a:cs typeface="Arial Unicode MS" pitchFamily="34" charset="-128"/>
                </a:rPr>
              </a:br>
              <a:r>
                <a:rPr lang="de-DE" sz="1400" kern="0">
                  <a:latin typeface="72 Brand" panose="020B0504030603020204" pitchFamily="34" charset="0"/>
                  <a:ea typeface="Arial Unicode MS" pitchFamily="34" charset="-128"/>
                  <a:cs typeface="Arial Unicode MS" pitchFamily="34" charset="-128"/>
                </a:rPr>
                <a:t>on Pull-Request</a:t>
              </a:r>
              <a:endParaRPr lang="en-US" sz="1400" kern="0">
                <a:latin typeface="72 Brand" panose="020B0504030603020204" pitchFamily="34" charset="0"/>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BB129779-48A6-EA07-32FD-4CB96E67FC8C}"/>
              </a:ext>
            </a:extLst>
          </p:cNvPr>
          <p:cNvGrpSpPr>
            <a:grpSpLocks noChangeAspect="1"/>
          </p:cNvGrpSpPr>
          <p:nvPr/>
        </p:nvGrpSpPr>
        <p:grpSpPr>
          <a:xfrm>
            <a:off x="2359362" y="1737285"/>
            <a:ext cx="1670329" cy="1243846"/>
            <a:chOff x="3611704" y="1405656"/>
            <a:chExt cx="2190466" cy="1631176"/>
          </a:xfrm>
        </p:grpSpPr>
        <p:pic>
          <p:nvPicPr>
            <p:cNvPr id="11" name="Graphic 10" descr="Box trolley with solid fill">
              <a:extLst>
                <a:ext uri="{FF2B5EF4-FFF2-40B4-BE49-F238E27FC236}">
                  <a16:creationId xmlns:a16="http://schemas.microsoft.com/office/drawing/2014/main" id="{5C0693E7-DA91-475C-70D3-30298EB347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49737" y="1405656"/>
              <a:ext cx="914400" cy="914400"/>
            </a:xfrm>
            <a:prstGeom prst="rect">
              <a:avLst/>
            </a:prstGeom>
          </p:spPr>
        </p:pic>
        <p:sp>
          <p:nvSpPr>
            <p:cNvPr id="12" name="TextBox 11">
              <a:extLst>
                <a:ext uri="{FF2B5EF4-FFF2-40B4-BE49-F238E27FC236}">
                  <a16:creationId xmlns:a16="http://schemas.microsoft.com/office/drawing/2014/main" id="{8329DCEB-2196-FA79-90DF-45A0C56D043F}"/>
                </a:ext>
              </a:extLst>
            </p:cNvPr>
            <p:cNvSpPr txBox="1"/>
            <p:nvPr/>
          </p:nvSpPr>
          <p:spPr>
            <a:xfrm>
              <a:off x="3611704" y="2471768"/>
              <a:ext cx="2190466" cy="565064"/>
            </a:xfrm>
            <a:prstGeom prst="rect">
              <a:avLst/>
            </a:prstGeom>
            <a:noFill/>
          </p:spPr>
          <p:txBody>
            <a:bodyPr wrap="non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Checkout Repository</a:t>
              </a:r>
              <a:br>
                <a:rPr lang="en-US" sz="1400" kern="0">
                  <a:latin typeface="72 Brand" panose="020B0504030603020204" pitchFamily="34" charset="0"/>
                  <a:ea typeface="Arial Unicode MS" pitchFamily="34" charset="-128"/>
                  <a:cs typeface="Arial Unicode MS" pitchFamily="34" charset="-128"/>
                </a:rPr>
              </a:br>
              <a:r>
                <a:rPr lang="en-US" sz="1400" kern="0">
                  <a:latin typeface="72 Brand" panose="020B0504030603020204" pitchFamily="34" charset="0"/>
                  <a:ea typeface="Arial Unicode MS" pitchFamily="34" charset="-128"/>
                  <a:cs typeface="Arial Unicode MS" pitchFamily="34" charset="-128"/>
                </a:rPr>
                <a:t>Code</a:t>
              </a:r>
            </a:p>
          </p:txBody>
        </p:sp>
      </p:grpSp>
      <p:grpSp>
        <p:nvGrpSpPr>
          <p:cNvPr id="14" name="Group 13">
            <a:extLst>
              <a:ext uri="{FF2B5EF4-FFF2-40B4-BE49-F238E27FC236}">
                <a16:creationId xmlns:a16="http://schemas.microsoft.com/office/drawing/2014/main" id="{5BDCF882-25E9-C16B-11EF-02D9503A7674}"/>
              </a:ext>
            </a:extLst>
          </p:cNvPr>
          <p:cNvGrpSpPr>
            <a:grpSpLocks noChangeAspect="1"/>
          </p:cNvGrpSpPr>
          <p:nvPr/>
        </p:nvGrpSpPr>
        <p:grpSpPr>
          <a:xfrm>
            <a:off x="4583103" y="1904300"/>
            <a:ext cx="1250692" cy="1088833"/>
            <a:chOff x="6184264" y="1343176"/>
            <a:chExt cx="1250692" cy="1088833"/>
          </a:xfrm>
        </p:grpSpPr>
        <p:sp>
          <p:nvSpPr>
            <p:cNvPr id="15" name="TextBox 14">
              <a:extLst>
                <a:ext uri="{FF2B5EF4-FFF2-40B4-BE49-F238E27FC236}">
                  <a16:creationId xmlns:a16="http://schemas.microsoft.com/office/drawing/2014/main" id="{BC3220EE-BCF5-4444-F054-9194E9CCA9F2}"/>
                </a:ext>
              </a:extLst>
            </p:cNvPr>
            <p:cNvSpPr txBox="1"/>
            <p:nvPr/>
          </p:nvSpPr>
          <p:spPr>
            <a:xfrm>
              <a:off x="6305632" y="2001122"/>
              <a:ext cx="1003480" cy="430887"/>
            </a:xfrm>
            <a:prstGeom prst="rect">
              <a:avLst/>
            </a:prstGeom>
            <a:noFill/>
          </p:spPr>
          <p:txBody>
            <a:bodyPr wrap="non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Set Up Go </a:t>
              </a:r>
              <a:br>
                <a:rPr lang="en-US" sz="1400" kern="0">
                  <a:latin typeface="72 Brand" panose="020B0504030603020204" pitchFamily="34" charset="0"/>
                  <a:ea typeface="Arial Unicode MS" pitchFamily="34" charset="-128"/>
                  <a:cs typeface="Arial Unicode MS" pitchFamily="34" charset="-128"/>
                </a:rPr>
              </a:br>
              <a:r>
                <a:rPr lang="en-US" sz="1400" kern="0">
                  <a:latin typeface="72 Brand" panose="020B0504030603020204" pitchFamily="34" charset="0"/>
                  <a:ea typeface="Arial Unicode MS" pitchFamily="34" charset="-128"/>
                  <a:cs typeface="Arial Unicode MS" pitchFamily="34" charset="-128"/>
                </a:rPr>
                <a:t>Environment</a:t>
              </a:r>
            </a:p>
          </p:txBody>
        </p:sp>
        <p:pic>
          <p:nvPicPr>
            <p:cNvPr id="16" name="Graphic 15">
              <a:extLst>
                <a:ext uri="{FF2B5EF4-FFF2-40B4-BE49-F238E27FC236}">
                  <a16:creationId xmlns:a16="http://schemas.microsoft.com/office/drawing/2014/main" id="{5EB304B5-1F06-47A6-CB86-CCF145E932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4264" y="1343176"/>
              <a:ext cx="1250692" cy="471275"/>
            </a:xfrm>
            <a:prstGeom prst="rect">
              <a:avLst/>
            </a:prstGeom>
          </p:spPr>
        </p:pic>
      </p:grpSp>
      <p:grpSp>
        <p:nvGrpSpPr>
          <p:cNvPr id="23" name="Group 22">
            <a:extLst>
              <a:ext uri="{FF2B5EF4-FFF2-40B4-BE49-F238E27FC236}">
                <a16:creationId xmlns:a16="http://schemas.microsoft.com/office/drawing/2014/main" id="{AD33AD88-41CF-6E5E-9B6D-DE1F190340A3}"/>
              </a:ext>
            </a:extLst>
          </p:cNvPr>
          <p:cNvGrpSpPr>
            <a:grpSpLocks noChangeAspect="1"/>
          </p:cNvGrpSpPr>
          <p:nvPr/>
        </p:nvGrpSpPr>
        <p:grpSpPr>
          <a:xfrm>
            <a:off x="6381200" y="1684484"/>
            <a:ext cx="1437893" cy="1225210"/>
            <a:chOff x="8280710" y="1415181"/>
            <a:chExt cx="1437893" cy="1225210"/>
          </a:xfrm>
        </p:grpSpPr>
        <p:sp>
          <p:nvSpPr>
            <p:cNvPr id="17" name="TextBox 16">
              <a:extLst>
                <a:ext uri="{FF2B5EF4-FFF2-40B4-BE49-F238E27FC236}">
                  <a16:creationId xmlns:a16="http://schemas.microsoft.com/office/drawing/2014/main" id="{A0812928-E89C-3D4F-13C6-EB9B9ACAD6AA}"/>
                </a:ext>
              </a:extLst>
            </p:cNvPr>
            <p:cNvSpPr txBox="1"/>
            <p:nvPr/>
          </p:nvSpPr>
          <p:spPr>
            <a:xfrm>
              <a:off x="8280710" y="2424947"/>
              <a:ext cx="1437893" cy="215444"/>
            </a:xfrm>
            <a:prstGeom prst="rect">
              <a:avLst/>
            </a:prstGeom>
            <a:noFill/>
          </p:spPr>
          <p:txBody>
            <a:bodyPr wrap="non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Install </a:t>
              </a:r>
              <a:r>
                <a:rPr lang="en-US" sz="1400" kern="0" err="1">
                  <a:latin typeface="72 Brand" panose="020B0504030603020204" pitchFamily="34" charset="0"/>
                  <a:ea typeface="Arial Unicode MS" pitchFamily="34" charset="-128"/>
                  <a:cs typeface="Arial Unicode MS" pitchFamily="34" charset="-128"/>
                </a:rPr>
                <a:t>Staticcheck</a:t>
              </a:r>
              <a:endParaRPr lang="en-US" sz="1400" kern="0">
                <a:latin typeface="72 Brand" panose="020B0504030603020204" pitchFamily="34" charset="0"/>
                <a:ea typeface="Arial Unicode MS" pitchFamily="34" charset="-128"/>
                <a:cs typeface="Arial Unicode MS" pitchFamily="34" charset="-128"/>
              </a:endParaRPr>
            </a:p>
          </p:txBody>
        </p:sp>
        <p:pic>
          <p:nvPicPr>
            <p:cNvPr id="19" name="Graphic 18" descr="Download with solid fill">
              <a:extLst>
                <a:ext uri="{FF2B5EF4-FFF2-40B4-BE49-F238E27FC236}">
                  <a16:creationId xmlns:a16="http://schemas.microsoft.com/office/drawing/2014/main" id="{473603F1-A9C5-7980-4694-5D4DC8F159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42456" y="1415181"/>
              <a:ext cx="914400" cy="914400"/>
            </a:xfrm>
            <a:prstGeom prst="rect">
              <a:avLst/>
            </a:prstGeom>
          </p:spPr>
        </p:pic>
      </p:grpSp>
      <p:grpSp>
        <p:nvGrpSpPr>
          <p:cNvPr id="24" name="Group 23">
            <a:extLst>
              <a:ext uri="{FF2B5EF4-FFF2-40B4-BE49-F238E27FC236}">
                <a16:creationId xmlns:a16="http://schemas.microsoft.com/office/drawing/2014/main" id="{1B38594B-ED90-62DC-F1FF-390469BBF361}"/>
              </a:ext>
            </a:extLst>
          </p:cNvPr>
          <p:cNvGrpSpPr>
            <a:grpSpLocks noChangeAspect="1"/>
          </p:cNvGrpSpPr>
          <p:nvPr/>
        </p:nvGrpSpPr>
        <p:grpSpPr>
          <a:xfrm>
            <a:off x="646559" y="3686734"/>
            <a:ext cx="1095224" cy="1086466"/>
            <a:chOff x="1943221" y="4410124"/>
            <a:chExt cx="1317668" cy="1307131"/>
          </a:xfrm>
        </p:grpSpPr>
        <p:sp>
          <p:nvSpPr>
            <p:cNvPr id="20" name="TextBox 19">
              <a:extLst>
                <a:ext uri="{FF2B5EF4-FFF2-40B4-BE49-F238E27FC236}">
                  <a16:creationId xmlns:a16="http://schemas.microsoft.com/office/drawing/2014/main" id="{1D042E0C-0A97-5ABD-BB5D-4B31B090B41D}"/>
                </a:ext>
              </a:extLst>
            </p:cNvPr>
            <p:cNvSpPr txBox="1"/>
            <p:nvPr/>
          </p:nvSpPr>
          <p:spPr>
            <a:xfrm>
              <a:off x="1943221" y="5501811"/>
              <a:ext cx="1317668" cy="215444"/>
            </a:xfrm>
            <a:prstGeom prst="rect">
              <a:avLst/>
            </a:prstGeom>
            <a:noFill/>
          </p:spPr>
          <p:txBody>
            <a:bodyPr wrap="non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Build the Project</a:t>
              </a:r>
            </a:p>
          </p:txBody>
        </p:sp>
        <p:pic>
          <p:nvPicPr>
            <p:cNvPr id="3" name="Graphic 2" descr="Crane with solid fill">
              <a:extLst>
                <a:ext uri="{FF2B5EF4-FFF2-40B4-BE49-F238E27FC236}">
                  <a16:creationId xmlns:a16="http://schemas.microsoft.com/office/drawing/2014/main" id="{0CB8CE7B-3BC5-5008-BF30-50A80D0B82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43131" y="4410124"/>
              <a:ext cx="914400" cy="914400"/>
            </a:xfrm>
            <a:prstGeom prst="rect">
              <a:avLst/>
            </a:prstGeom>
          </p:spPr>
        </p:pic>
      </p:grpSp>
      <p:grpSp>
        <p:nvGrpSpPr>
          <p:cNvPr id="25" name="Group 24">
            <a:extLst>
              <a:ext uri="{FF2B5EF4-FFF2-40B4-BE49-F238E27FC236}">
                <a16:creationId xmlns:a16="http://schemas.microsoft.com/office/drawing/2014/main" id="{2293FC36-9223-B69B-F117-90DEC1AD187D}"/>
              </a:ext>
            </a:extLst>
          </p:cNvPr>
          <p:cNvGrpSpPr>
            <a:grpSpLocks noChangeAspect="1"/>
          </p:cNvGrpSpPr>
          <p:nvPr/>
        </p:nvGrpSpPr>
        <p:grpSpPr>
          <a:xfrm>
            <a:off x="2549324" y="3706398"/>
            <a:ext cx="1386689" cy="1096659"/>
            <a:chOff x="4080968" y="4355686"/>
            <a:chExt cx="1659109" cy="1312102"/>
          </a:xfrm>
        </p:grpSpPr>
        <p:sp>
          <p:nvSpPr>
            <p:cNvPr id="10" name="TextBox 9">
              <a:extLst>
                <a:ext uri="{FF2B5EF4-FFF2-40B4-BE49-F238E27FC236}">
                  <a16:creationId xmlns:a16="http://schemas.microsoft.com/office/drawing/2014/main" id="{34F020F6-D516-2E1B-F196-D0DC7157D868}"/>
                </a:ext>
              </a:extLst>
            </p:cNvPr>
            <p:cNvSpPr txBox="1"/>
            <p:nvPr/>
          </p:nvSpPr>
          <p:spPr>
            <a:xfrm>
              <a:off x="4080968" y="5452344"/>
              <a:ext cx="1659109" cy="215444"/>
            </a:xfrm>
            <a:prstGeom prst="rect">
              <a:avLst/>
            </a:prstGeom>
            <a:noFill/>
          </p:spPr>
          <p:txBody>
            <a:bodyPr wrap="non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Verify Dependencies</a:t>
              </a:r>
            </a:p>
          </p:txBody>
        </p:sp>
        <p:pic>
          <p:nvPicPr>
            <p:cNvPr id="18" name="Graphic 17" descr="Checkmark with solid fill">
              <a:extLst>
                <a:ext uri="{FF2B5EF4-FFF2-40B4-BE49-F238E27FC236}">
                  <a16:creationId xmlns:a16="http://schemas.microsoft.com/office/drawing/2014/main" id="{FF40ADDD-1137-AD8C-B203-B440DC9E09D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53323" y="4355686"/>
              <a:ext cx="914400" cy="914400"/>
            </a:xfrm>
            <a:prstGeom prst="rect">
              <a:avLst/>
            </a:prstGeom>
          </p:spPr>
        </p:pic>
      </p:grpSp>
      <p:grpSp>
        <p:nvGrpSpPr>
          <p:cNvPr id="27" name="Group 26">
            <a:extLst>
              <a:ext uri="{FF2B5EF4-FFF2-40B4-BE49-F238E27FC236}">
                <a16:creationId xmlns:a16="http://schemas.microsoft.com/office/drawing/2014/main" id="{DB041D69-4406-30F0-6B41-7E208608A587}"/>
              </a:ext>
            </a:extLst>
          </p:cNvPr>
          <p:cNvGrpSpPr>
            <a:grpSpLocks noChangeAspect="1"/>
          </p:cNvGrpSpPr>
          <p:nvPr/>
        </p:nvGrpSpPr>
        <p:grpSpPr>
          <a:xfrm>
            <a:off x="6546309" y="3587723"/>
            <a:ext cx="1272784" cy="1239633"/>
            <a:chOff x="8980852" y="4432197"/>
            <a:chExt cx="1272784" cy="1239633"/>
          </a:xfrm>
        </p:grpSpPr>
        <p:sp>
          <p:nvSpPr>
            <p:cNvPr id="22" name="TextBox 21">
              <a:extLst>
                <a:ext uri="{FF2B5EF4-FFF2-40B4-BE49-F238E27FC236}">
                  <a16:creationId xmlns:a16="http://schemas.microsoft.com/office/drawing/2014/main" id="{465C8E61-1CF0-2070-990F-EC9512BFC1FC}"/>
                </a:ext>
              </a:extLst>
            </p:cNvPr>
            <p:cNvSpPr txBox="1"/>
            <p:nvPr/>
          </p:nvSpPr>
          <p:spPr>
            <a:xfrm>
              <a:off x="8980852" y="5456386"/>
              <a:ext cx="1272784" cy="215444"/>
            </a:xfrm>
            <a:prstGeom prst="rect">
              <a:avLst/>
            </a:prstGeom>
            <a:noFill/>
          </p:spPr>
          <p:txBody>
            <a:bodyPr wrap="non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Run </a:t>
              </a:r>
              <a:r>
                <a:rPr lang="en-US" sz="1400" kern="0" err="1">
                  <a:latin typeface="72 Brand" panose="020B0504030603020204" pitchFamily="34" charset="0"/>
                  <a:ea typeface="Arial Unicode MS" pitchFamily="34" charset="-128"/>
                  <a:cs typeface="Arial Unicode MS" pitchFamily="34" charset="-128"/>
                </a:rPr>
                <a:t>Staticcheck</a:t>
              </a:r>
              <a:endParaRPr lang="en-US" sz="1400" kern="0">
                <a:latin typeface="72 Brand" panose="020B0504030603020204" pitchFamily="34" charset="0"/>
                <a:ea typeface="Arial Unicode MS" pitchFamily="34" charset="-128"/>
                <a:cs typeface="Arial Unicode MS" pitchFamily="34" charset="-128"/>
              </a:endParaRPr>
            </a:p>
          </p:txBody>
        </p:sp>
        <p:pic>
          <p:nvPicPr>
            <p:cNvPr id="28" name="Graphic 27" descr="Eyes with solid fill">
              <a:extLst>
                <a:ext uri="{FF2B5EF4-FFF2-40B4-BE49-F238E27FC236}">
                  <a16:creationId xmlns:a16="http://schemas.microsoft.com/office/drawing/2014/main" id="{EDD8F47E-02D8-34BB-2823-60CD7C0AF53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60044" y="4432197"/>
              <a:ext cx="914400" cy="914400"/>
            </a:xfrm>
            <a:prstGeom prst="rect">
              <a:avLst/>
            </a:prstGeom>
          </p:spPr>
        </p:pic>
      </p:grpSp>
      <p:grpSp>
        <p:nvGrpSpPr>
          <p:cNvPr id="26" name="Group 25">
            <a:extLst>
              <a:ext uri="{FF2B5EF4-FFF2-40B4-BE49-F238E27FC236}">
                <a16:creationId xmlns:a16="http://schemas.microsoft.com/office/drawing/2014/main" id="{4670B950-C8E4-8ADB-AD73-8AE113624F11}"/>
              </a:ext>
            </a:extLst>
          </p:cNvPr>
          <p:cNvGrpSpPr>
            <a:grpSpLocks noChangeAspect="1"/>
          </p:cNvGrpSpPr>
          <p:nvPr/>
        </p:nvGrpSpPr>
        <p:grpSpPr>
          <a:xfrm>
            <a:off x="4834674" y="3576646"/>
            <a:ext cx="918208" cy="1247827"/>
            <a:chOff x="7021850" y="4419960"/>
            <a:chExt cx="918208" cy="1247827"/>
          </a:xfrm>
        </p:grpSpPr>
        <p:sp>
          <p:nvSpPr>
            <p:cNvPr id="21" name="TextBox 20">
              <a:extLst>
                <a:ext uri="{FF2B5EF4-FFF2-40B4-BE49-F238E27FC236}">
                  <a16:creationId xmlns:a16="http://schemas.microsoft.com/office/drawing/2014/main" id="{896F7989-8499-FE5B-36A5-A1328F7F7CCD}"/>
                </a:ext>
              </a:extLst>
            </p:cNvPr>
            <p:cNvSpPr txBox="1"/>
            <p:nvPr/>
          </p:nvSpPr>
          <p:spPr>
            <a:xfrm>
              <a:off x="7021850" y="5452343"/>
              <a:ext cx="904094" cy="215444"/>
            </a:xfrm>
            <a:prstGeom prst="rect">
              <a:avLst/>
            </a:prstGeom>
            <a:noFill/>
          </p:spPr>
          <p:txBody>
            <a:bodyPr wrap="non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Run Go Vet</a:t>
              </a:r>
            </a:p>
          </p:txBody>
        </p:sp>
        <p:pic>
          <p:nvPicPr>
            <p:cNvPr id="30" name="Graphic 29" descr="Eye with solid fill">
              <a:extLst>
                <a:ext uri="{FF2B5EF4-FFF2-40B4-BE49-F238E27FC236}">
                  <a16:creationId xmlns:a16="http://schemas.microsoft.com/office/drawing/2014/main" id="{6FCED1A3-05CC-04AE-3C1A-61C568C3004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25658" y="4419960"/>
              <a:ext cx="914400" cy="914400"/>
            </a:xfrm>
            <a:prstGeom prst="rect">
              <a:avLst/>
            </a:prstGeom>
          </p:spPr>
        </p:pic>
      </p:grpSp>
      <p:sp>
        <p:nvSpPr>
          <p:cNvPr id="29" name="Flowchart: Process 28">
            <a:extLst>
              <a:ext uri="{FF2B5EF4-FFF2-40B4-BE49-F238E27FC236}">
                <a16:creationId xmlns:a16="http://schemas.microsoft.com/office/drawing/2014/main" id="{391DAEAF-A683-8288-920A-11605D52BCD5}"/>
              </a:ext>
            </a:extLst>
          </p:cNvPr>
          <p:cNvSpPr/>
          <p:nvPr/>
        </p:nvSpPr>
        <p:spPr bwMode="gray">
          <a:xfrm>
            <a:off x="8743050" y="122912"/>
            <a:ext cx="3073904" cy="3134638"/>
          </a:xfrm>
          <a:prstGeom prst="flowChartProcess">
            <a:avLst/>
          </a:prstGeom>
          <a:solidFill>
            <a:srgbClr val="FFC933"/>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3" name="Flowchart: Process 32">
            <a:extLst>
              <a:ext uri="{FF2B5EF4-FFF2-40B4-BE49-F238E27FC236}">
                <a16:creationId xmlns:a16="http://schemas.microsoft.com/office/drawing/2014/main" id="{D88F2367-1627-949B-FF9C-2831E551EC8D}"/>
              </a:ext>
            </a:extLst>
          </p:cNvPr>
          <p:cNvSpPr/>
          <p:nvPr/>
        </p:nvSpPr>
        <p:spPr bwMode="gray">
          <a:xfrm>
            <a:off x="8743050" y="3258775"/>
            <a:ext cx="3078575" cy="3127999"/>
          </a:xfrm>
          <a:prstGeom prst="flowChartProcess">
            <a:avLst/>
          </a:prstGeom>
          <a:solidFill>
            <a:srgbClr val="2CE0BF"/>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35" name="Graphic 34">
            <a:extLst>
              <a:ext uri="{FF2B5EF4-FFF2-40B4-BE49-F238E27FC236}">
                <a16:creationId xmlns:a16="http://schemas.microsoft.com/office/drawing/2014/main" id="{97471294-CAA0-C2AD-B2DB-8DA7098A411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855324" y="4611298"/>
            <a:ext cx="2849355" cy="422951"/>
          </a:xfrm>
          <a:prstGeom prst="rect">
            <a:avLst/>
          </a:prstGeom>
        </p:spPr>
      </p:pic>
      <p:pic>
        <p:nvPicPr>
          <p:cNvPr id="2050" name="Picture 2" descr="SysGenius-e-Log: SonarQube issue - Could not find branches">
            <a:extLst>
              <a:ext uri="{FF2B5EF4-FFF2-40B4-BE49-F238E27FC236}">
                <a16:creationId xmlns:a16="http://schemas.microsoft.com/office/drawing/2014/main" id="{8F183062-1A18-1F7B-6F9B-EDEB764BE04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68894" y="971866"/>
            <a:ext cx="2943652" cy="153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3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E51E5A-B6A5-FD1B-FBD9-9A2FCCF62EDD}"/>
              </a:ext>
            </a:extLst>
          </p:cNvPr>
          <p:cNvGrpSpPr>
            <a:grpSpLocks/>
          </p:cNvGrpSpPr>
          <p:nvPr/>
        </p:nvGrpSpPr>
        <p:grpSpPr>
          <a:xfrm>
            <a:off x="287337" y="27482"/>
            <a:ext cx="11620500" cy="6322725"/>
            <a:chOff x="454076" y="144654"/>
            <a:chExt cx="11296201" cy="6322725"/>
          </a:xfrm>
        </p:grpSpPr>
        <p:sp>
          <p:nvSpPr>
            <p:cNvPr id="7" name="Rectangle 6">
              <a:extLst>
                <a:ext uri="{FF2B5EF4-FFF2-40B4-BE49-F238E27FC236}">
                  <a16:creationId xmlns:a16="http://schemas.microsoft.com/office/drawing/2014/main" id="{7591A921-968B-933B-F416-527BD2075F1E}"/>
                </a:ext>
              </a:extLst>
            </p:cNvPr>
            <p:cNvSpPr>
              <a:spLocks/>
            </p:cNvSpPr>
            <p:nvPr/>
          </p:nvSpPr>
          <p:spPr bwMode="gray">
            <a:xfrm>
              <a:off x="454077" y="145879"/>
              <a:ext cx="11296200" cy="6321500"/>
            </a:xfrm>
            <a:prstGeom prst="rect">
              <a:avLst/>
            </a:prstGeom>
            <a:ln w="57150">
              <a:solidFill>
                <a:srgbClr val="00B050"/>
              </a:solidFill>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9" name="Flowchart: Process 8">
              <a:extLst>
                <a:ext uri="{FF2B5EF4-FFF2-40B4-BE49-F238E27FC236}">
                  <a16:creationId xmlns:a16="http://schemas.microsoft.com/office/drawing/2014/main" id="{4C109CD8-51D9-301B-C056-87B38CD1C95C}"/>
                </a:ext>
              </a:extLst>
            </p:cNvPr>
            <p:cNvSpPr>
              <a:spLocks/>
            </p:cNvSpPr>
            <p:nvPr/>
          </p:nvSpPr>
          <p:spPr bwMode="gray">
            <a:xfrm>
              <a:off x="454076" y="144654"/>
              <a:ext cx="3708349" cy="718944"/>
            </a:xfrm>
            <a:prstGeom prst="flowChartProcess">
              <a:avLst/>
            </a:prstGeom>
            <a:noFill/>
            <a:ln w="57150" algn="ctr">
              <a:solidFill>
                <a:srgbClr val="00B05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795BE482-3734-7223-FC59-2191A83A3396}"/>
                </a:ext>
              </a:extLst>
            </p:cNvPr>
            <p:cNvSpPr txBox="1">
              <a:spLocks/>
            </p:cNvSpPr>
            <p:nvPr/>
          </p:nvSpPr>
          <p:spPr>
            <a:xfrm>
              <a:off x="454076" y="314421"/>
              <a:ext cx="3708349" cy="430887"/>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2800" b="1" kern="0">
                  <a:latin typeface="72 Brand" panose="020B0504030603020204" pitchFamily="34" charset="0"/>
                  <a:ea typeface="Arial Unicode MS" pitchFamily="34" charset="-128"/>
                  <a:cs typeface="Arial Unicode MS" pitchFamily="34" charset="-128"/>
                </a:rPr>
                <a:t>Continuous Delivery</a:t>
              </a:r>
              <a:endParaRPr lang="de-DE" sz="2800" b="1" kern="0" err="1">
                <a:latin typeface="72 Brand" panose="020B0504030603020204" pitchFamily="34" charset="0"/>
                <a:ea typeface="Arial Unicode MS" pitchFamily="34" charset="-128"/>
                <a:cs typeface="Arial Unicode MS" pitchFamily="34" charset="-128"/>
              </a:endParaRPr>
            </a:p>
          </p:txBody>
        </p:sp>
      </p:grpSp>
      <p:pic>
        <p:nvPicPr>
          <p:cNvPr id="4" name="Picture 3">
            <a:extLst>
              <a:ext uri="{FF2B5EF4-FFF2-40B4-BE49-F238E27FC236}">
                <a16:creationId xmlns:a16="http://schemas.microsoft.com/office/drawing/2014/main" id="{A7067F7C-F9D0-E4DE-EC11-5D632602DCA8}"/>
              </a:ext>
            </a:extLst>
          </p:cNvPr>
          <p:cNvPicPr>
            <a:picLocks noChangeAspect="1"/>
          </p:cNvPicPr>
          <p:nvPr/>
        </p:nvPicPr>
        <p:blipFill>
          <a:blip r:embed="rId2"/>
          <a:stretch>
            <a:fillRect/>
          </a:stretch>
        </p:blipFill>
        <p:spPr>
          <a:xfrm>
            <a:off x="3292446" y="1417820"/>
            <a:ext cx="1020922" cy="998613"/>
          </a:xfrm>
          <a:prstGeom prst="rect">
            <a:avLst/>
          </a:prstGeom>
          <a:ln>
            <a:noFill/>
          </a:ln>
        </p:spPr>
      </p:pic>
      <p:sp>
        <p:nvSpPr>
          <p:cNvPr id="5" name="TextBox 4">
            <a:extLst>
              <a:ext uri="{FF2B5EF4-FFF2-40B4-BE49-F238E27FC236}">
                <a16:creationId xmlns:a16="http://schemas.microsoft.com/office/drawing/2014/main" id="{8DAB63FE-FBA4-4DCD-087F-735D734CEABE}"/>
              </a:ext>
            </a:extLst>
          </p:cNvPr>
          <p:cNvSpPr txBox="1"/>
          <p:nvPr/>
        </p:nvSpPr>
        <p:spPr>
          <a:xfrm>
            <a:off x="2713105" y="2489961"/>
            <a:ext cx="2134270" cy="446793"/>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Trigger CD </a:t>
            </a:r>
            <a:r>
              <a:rPr lang="de-DE" sz="1400" kern="0">
                <a:latin typeface="72 Brand" panose="020B0504030603020204" pitchFamily="34" charset="0"/>
                <a:ea typeface="Arial Unicode MS" pitchFamily="34" charset="-128"/>
                <a:cs typeface="Arial Unicode MS" pitchFamily="34" charset="-128"/>
              </a:rPr>
              <a:t>on </a:t>
            </a:r>
            <a:br>
              <a:rPr lang="de-DE" sz="1400" kern="0">
                <a:latin typeface="72 Brand" panose="020B0504030603020204" pitchFamily="34" charset="0"/>
                <a:ea typeface="Arial Unicode MS" pitchFamily="34" charset="-128"/>
                <a:cs typeface="Arial Unicode MS" pitchFamily="34" charset="-128"/>
              </a:rPr>
            </a:br>
            <a:r>
              <a:rPr lang="de-DE" sz="1400" kern="0">
                <a:latin typeface="72 Brand" panose="020B0504030603020204" pitchFamily="34" charset="0"/>
                <a:ea typeface="Arial Unicode MS" pitchFamily="34" charset="-128"/>
                <a:cs typeface="Arial Unicode MS" pitchFamily="34" charset="-128"/>
              </a:rPr>
              <a:t>main-</a:t>
            </a:r>
            <a:r>
              <a:rPr lang="de-DE" sz="1400" kern="0" err="1">
                <a:latin typeface="72 Brand" panose="020B0504030603020204" pitchFamily="34" charset="0"/>
                <a:ea typeface="Arial Unicode MS" pitchFamily="34" charset="-128"/>
                <a:cs typeface="Arial Unicode MS" pitchFamily="34" charset="-128"/>
              </a:rPr>
              <a:t>branch</a:t>
            </a:r>
            <a:r>
              <a:rPr lang="de-DE" sz="1400" kern="0">
                <a:latin typeface="72 Brand" panose="020B0504030603020204" pitchFamily="34" charset="0"/>
                <a:ea typeface="Arial Unicode MS" pitchFamily="34" charset="-128"/>
                <a:cs typeface="Arial Unicode MS" pitchFamily="34" charset="-128"/>
              </a:rPr>
              <a:t> push</a:t>
            </a:r>
            <a:endParaRPr lang="en-US" sz="1400" kern="0">
              <a:latin typeface="72 Brand" panose="020B0504030603020204" pitchFamily="34" charset="0"/>
              <a:ea typeface="Arial Unicode MS" pitchFamily="34" charset="-128"/>
              <a:cs typeface="Arial Unicode MS" pitchFamily="34" charset="-128"/>
            </a:endParaRPr>
          </a:p>
        </p:txBody>
      </p:sp>
      <p:pic>
        <p:nvPicPr>
          <p:cNvPr id="11" name="Graphic 10" descr="Crane with solid fill">
            <a:extLst>
              <a:ext uri="{FF2B5EF4-FFF2-40B4-BE49-F238E27FC236}">
                <a16:creationId xmlns:a16="http://schemas.microsoft.com/office/drawing/2014/main" id="{5C0693E7-DA91-475C-70D3-30298EB3472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333968" y="1502707"/>
            <a:ext cx="1051551" cy="1051551"/>
          </a:xfrm>
          <a:prstGeom prst="rect">
            <a:avLst/>
          </a:prstGeom>
        </p:spPr>
      </p:pic>
      <p:sp>
        <p:nvSpPr>
          <p:cNvPr id="12" name="TextBox 11">
            <a:extLst>
              <a:ext uri="{FF2B5EF4-FFF2-40B4-BE49-F238E27FC236}">
                <a16:creationId xmlns:a16="http://schemas.microsoft.com/office/drawing/2014/main" id="{8329DCEB-2196-FA79-90DF-45A0C56D043F}"/>
              </a:ext>
            </a:extLst>
          </p:cNvPr>
          <p:cNvSpPr txBox="1"/>
          <p:nvPr/>
        </p:nvSpPr>
        <p:spPr>
          <a:xfrm>
            <a:off x="4703073" y="2516861"/>
            <a:ext cx="2229976" cy="670190"/>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Docker Image </a:t>
            </a:r>
            <a:br>
              <a:rPr lang="en-US" sz="1400" kern="0">
                <a:latin typeface="72 Brand" panose="020B0504030603020204" pitchFamily="34" charset="0"/>
                <a:ea typeface="Arial Unicode MS" pitchFamily="34" charset="-128"/>
                <a:cs typeface="Arial Unicode MS" pitchFamily="34" charset="-128"/>
              </a:rPr>
            </a:br>
            <a:r>
              <a:rPr lang="en-US" sz="1400" kern="0">
                <a:latin typeface="72 Brand" panose="020B0504030603020204" pitchFamily="34" charset="0"/>
                <a:ea typeface="Arial Unicode MS" pitchFamily="34" charset="-128"/>
                <a:cs typeface="Arial Unicode MS" pitchFamily="34" charset="-128"/>
              </a:rPr>
              <a:t>Build And Push To </a:t>
            </a:r>
          </a:p>
          <a:p>
            <a:pPr algn="ctr" fontAlgn="base">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GitHub Registry</a:t>
            </a:r>
          </a:p>
        </p:txBody>
      </p:sp>
      <p:sp>
        <p:nvSpPr>
          <p:cNvPr id="15" name="TextBox 14">
            <a:extLst>
              <a:ext uri="{FF2B5EF4-FFF2-40B4-BE49-F238E27FC236}">
                <a16:creationId xmlns:a16="http://schemas.microsoft.com/office/drawing/2014/main" id="{BC3220EE-BCF5-4444-F054-9194E9CCA9F2}"/>
              </a:ext>
            </a:extLst>
          </p:cNvPr>
          <p:cNvSpPr txBox="1"/>
          <p:nvPr/>
        </p:nvSpPr>
        <p:spPr>
          <a:xfrm>
            <a:off x="6689277" y="2536815"/>
            <a:ext cx="2277830" cy="446793"/>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Kubernetes </a:t>
            </a:r>
            <a:br>
              <a:rPr lang="en-US" sz="1400" kern="0">
                <a:latin typeface="72 Brand" panose="020B0504030603020204" pitchFamily="34" charset="0"/>
                <a:ea typeface="Arial Unicode MS" pitchFamily="34" charset="-128"/>
                <a:cs typeface="Arial Unicode MS" pitchFamily="34" charset="-128"/>
              </a:rPr>
            </a:br>
            <a:r>
              <a:rPr lang="en-US" sz="1400" kern="0">
                <a:latin typeface="72 Brand" panose="020B0504030603020204" pitchFamily="34" charset="0"/>
                <a:ea typeface="Arial Unicode MS" pitchFamily="34" charset="-128"/>
                <a:cs typeface="Arial Unicode MS" pitchFamily="34" charset="-128"/>
              </a:rPr>
              <a:t>Cluster Connection</a:t>
            </a:r>
          </a:p>
        </p:txBody>
      </p:sp>
      <p:pic>
        <p:nvPicPr>
          <p:cNvPr id="16" name="Graphic 15" descr="Bridge scene with solid fill">
            <a:extLst>
              <a:ext uri="{FF2B5EF4-FFF2-40B4-BE49-F238E27FC236}">
                <a16:creationId xmlns:a16="http://schemas.microsoft.com/office/drawing/2014/main" id="{5EB304B5-1F06-47A6-CB86-CCF145E9324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254050" y="1313699"/>
            <a:ext cx="1240565" cy="1240559"/>
          </a:xfrm>
          <a:prstGeom prst="rect">
            <a:avLst/>
          </a:prstGeom>
        </p:spPr>
      </p:pic>
      <p:sp>
        <p:nvSpPr>
          <p:cNvPr id="17" name="TextBox 16">
            <a:extLst>
              <a:ext uri="{FF2B5EF4-FFF2-40B4-BE49-F238E27FC236}">
                <a16:creationId xmlns:a16="http://schemas.microsoft.com/office/drawing/2014/main" id="{A0812928-E89C-3D4F-13C6-EB9B9ACAD6AA}"/>
              </a:ext>
            </a:extLst>
          </p:cNvPr>
          <p:cNvSpPr txBox="1"/>
          <p:nvPr/>
        </p:nvSpPr>
        <p:spPr>
          <a:xfrm>
            <a:off x="3092282" y="4654211"/>
            <a:ext cx="1421251" cy="223397"/>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Helm-Setup</a:t>
            </a:r>
          </a:p>
        </p:txBody>
      </p:sp>
      <p:pic>
        <p:nvPicPr>
          <p:cNvPr id="19" name="Graphic 18" descr="Gears with solid fill">
            <a:extLst>
              <a:ext uri="{FF2B5EF4-FFF2-40B4-BE49-F238E27FC236}">
                <a16:creationId xmlns:a16="http://schemas.microsoft.com/office/drawing/2014/main" id="{473603F1-A9C5-7980-4694-5D4DC8F159C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19511" y="3380282"/>
            <a:ext cx="1379002" cy="1379002"/>
          </a:xfrm>
          <a:prstGeom prst="rect">
            <a:avLst/>
          </a:prstGeom>
        </p:spPr>
      </p:pic>
      <p:sp>
        <p:nvSpPr>
          <p:cNvPr id="20" name="TextBox 19">
            <a:extLst>
              <a:ext uri="{FF2B5EF4-FFF2-40B4-BE49-F238E27FC236}">
                <a16:creationId xmlns:a16="http://schemas.microsoft.com/office/drawing/2014/main" id="{1D042E0C-0A97-5ABD-BB5D-4B31B090B41D}"/>
              </a:ext>
            </a:extLst>
          </p:cNvPr>
          <p:cNvSpPr txBox="1"/>
          <p:nvPr/>
        </p:nvSpPr>
        <p:spPr>
          <a:xfrm>
            <a:off x="5043062" y="4643807"/>
            <a:ext cx="1471497" cy="446793"/>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Application </a:t>
            </a:r>
            <a:br>
              <a:rPr lang="en-US" sz="1400" kern="0">
                <a:latin typeface="72 Brand" panose="020B0504030603020204" pitchFamily="34" charset="0"/>
                <a:ea typeface="Arial Unicode MS" pitchFamily="34" charset="-128"/>
                <a:cs typeface="Arial Unicode MS" pitchFamily="34" charset="-128"/>
              </a:rPr>
            </a:br>
            <a:r>
              <a:rPr lang="en-US" sz="1400" kern="0">
                <a:latin typeface="72 Brand" panose="020B0504030603020204" pitchFamily="34" charset="0"/>
                <a:ea typeface="Arial Unicode MS" pitchFamily="34" charset="-128"/>
                <a:cs typeface="Arial Unicode MS" pitchFamily="34" charset="-128"/>
              </a:rPr>
              <a:t>Deployment</a:t>
            </a:r>
          </a:p>
        </p:txBody>
      </p:sp>
      <p:pic>
        <p:nvPicPr>
          <p:cNvPr id="3" name="Graphic 2" descr="Share with solid fill">
            <a:extLst>
              <a:ext uri="{FF2B5EF4-FFF2-40B4-BE49-F238E27FC236}">
                <a16:creationId xmlns:a16="http://schemas.microsoft.com/office/drawing/2014/main" id="{0CB8CE7B-3BC5-5008-BF30-50A80D0B82C8}"/>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218724" y="3526142"/>
            <a:ext cx="1146204" cy="1146204"/>
          </a:xfrm>
          <a:prstGeom prst="rect">
            <a:avLst/>
          </a:prstGeom>
        </p:spPr>
      </p:pic>
      <p:sp>
        <p:nvSpPr>
          <p:cNvPr id="10" name="TextBox 9">
            <a:extLst>
              <a:ext uri="{FF2B5EF4-FFF2-40B4-BE49-F238E27FC236}">
                <a16:creationId xmlns:a16="http://schemas.microsoft.com/office/drawing/2014/main" id="{34F020F6-D516-2E1B-F196-D0DC7157D868}"/>
              </a:ext>
            </a:extLst>
          </p:cNvPr>
          <p:cNvSpPr txBox="1"/>
          <p:nvPr/>
        </p:nvSpPr>
        <p:spPr>
          <a:xfrm>
            <a:off x="6347750" y="4680622"/>
            <a:ext cx="2868821" cy="223397"/>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400" kern="0">
                <a:latin typeface="72 Brand" panose="020B0504030603020204" pitchFamily="34" charset="0"/>
                <a:ea typeface="Arial Unicode MS" pitchFamily="34" charset="-128"/>
                <a:cs typeface="Arial Unicode MS" pitchFamily="34" charset="-128"/>
              </a:rPr>
              <a:t>Deployment Verification</a:t>
            </a:r>
          </a:p>
        </p:txBody>
      </p:sp>
      <p:pic>
        <p:nvPicPr>
          <p:cNvPr id="18" name="Graphic 17" descr="Eagle with solid fill">
            <a:extLst>
              <a:ext uri="{FF2B5EF4-FFF2-40B4-BE49-F238E27FC236}">
                <a16:creationId xmlns:a16="http://schemas.microsoft.com/office/drawing/2014/main" id="{FF40ADDD-1137-AD8C-B203-B440DC9E09D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7265286" y="3544549"/>
            <a:ext cx="1152574" cy="1152574"/>
          </a:xfrm>
          <a:prstGeom prst="rect">
            <a:avLst/>
          </a:prstGeom>
        </p:spPr>
      </p:pic>
    </p:spTree>
    <p:extLst>
      <p:ext uri="{BB962C8B-B14F-4D97-AF65-F5344CB8AC3E}">
        <p14:creationId xmlns:p14="http://schemas.microsoft.com/office/powerpoint/2010/main" val="109470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AF7117E-15CD-54C6-0889-3BD67DE0E5CB}"/>
              </a:ext>
            </a:extLst>
          </p:cNvPr>
          <p:cNvSpPr>
            <a:spLocks noGrp="1"/>
          </p:cNvSpPr>
          <p:nvPr>
            <p:ph type="title"/>
          </p:nvPr>
        </p:nvSpPr>
        <p:spPr>
          <a:xfrm>
            <a:off x="503238" y="1520825"/>
            <a:ext cx="5413477" cy="846386"/>
          </a:xfrm>
        </p:spPr>
        <p:txBody>
          <a:bodyPr/>
          <a:lstStyle/>
          <a:p>
            <a:r>
              <a:rPr lang="en-US"/>
              <a:t>Thank you.</a:t>
            </a:r>
          </a:p>
        </p:txBody>
      </p:sp>
      <p:sp>
        <p:nvSpPr>
          <p:cNvPr id="3" name="Spaker name - Dynamic" descr="{&quot;templafy&quot;:{&quot;id&quot;:&quot;f8050a39-4803-4b44-bc60-fc68d8bff570&quot;}}">
            <a:extLst>
              <a:ext uri="{FF2B5EF4-FFF2-40B4-BE49-F238E27FC236}">
                <a16:creationId xmlns:a16="http://schemas.microsoft.com/office/drawing/2014/main" id="{F02EFDEC-1C58-4504-92E1-D8E4DBCFE8FE}"/>
              </a:ext>
            </a:extLst>
          </p:cNvPr>
          <p:cNvSpPr txBox="1"/>
          <p:nvPr/>
        </p:nvSpPr>
        <p:spPr>
          <a:xfrm>
            <a:off x="503238" y="3351716"/>
            <a:ext cx="5402236" cy="223148"/>
          </a:xfrm>
          <a:prstGeom prst="rect">
            <a:avLst/>
          </a:prstGeom>
          <a:noFill/>
        </p:spPr>
        <p:txBody>
          <a:bodyPr wrap="square" lIns="0" tIns="0" rIns="0" bIns="0" rtlCol="0" anchor="b" anchorCtr="0">
            <a:noAutofit/>
          </a:bodyPr>
          <a:lstStyle/>
          <a:p>
            <a:pPr algn="l"/>
            <a:r>
              <a:rPr lang="en-US" sz="1400">
                <a:solidFill>
                  <a:schemeClr val="tx1"/>
                </a:solidFill>
                <a:latin typeface="Arial" panose="020B0604020202020204" pitchFamily="34" charset="0"/>
              </a:rPr>
              <a:t>Luca Chmielarski, Kevin Rieger</a:t>
            </a:r>
          </a:p>
        </p:txBody>
      </p:sp>
      <p:sp>
        <p:nvSpPr>
          <p:cNvPr id="4" name="Spaker email - Dynamic" descr="{&quot;templafy&quot;:{&quot;id&quot;:&quot;e457f10a-8934-438f-bcb4-69357840c0e2&quot;}}">
            <a:extLst>
              <a:ext uri="{FF2B5EF4-FFF2-40B4-BE49-F238E27FC236}">
                <a16:creationId xmlns:a16="http://schemas.microsoft.com/office/drawing/2014/main" id="{E8CBF4DD-15EB-47C8-94C8-492FB092CB97}"/>
              </a:ext>
            </a:extLst>
          </p:cNvPr>
          <p:cNvSpPr txBox="1"/>
          <p:nvPr/>
        </p:nvSpPr>
        <p:spPr>
          <a:xfrm>
            <a:off x="503238" y="3574864"/>
            <a:ext cx="5402236" cy="223148"/>
          </a:xfrm>
          <a:prstGeom prst="rect">
            <a:avLst/>
          </a:prstGeom>
          <a:noFill/>
        </p:spPr>
        <p:txBody>
          <a:bodyPr wrap="square" lIns="0" tIns="0" rIns="0" bIns="0" rtlCol="0" anchor="b" anchorCtr="0">
            <a:noAutofit/>
          </a:bodyPr>
          <a:lstStyle/>
          <a:p>
            <a:pPr algn="l"/>
            <a:r>
              <a:rPr lang="en-US" sz="1400">
                <a:solidFill>
                  <a:schemeClr val="tx1"/>
                </a:solidFill>
                <a:latin typeface="Arial" panose="020B0604020202020204" pitchFamily="34" charset="0"/>
              </a:rPr>
              <a:t>luca.chmielarski@sap.com, kevin.rieger@sap.com</a:t>
            </a:r>
          </a:p>
        </p:txBody>
      </p:sp>
    </p:spTree>
    <p:custDataLst>
      <p:custData r:id="rId1"/>
      <p:custData r:id="rId2"/>
    </p:custDataLst>
    <p:extLst>
      <p:ext uri="{BB962C8B-B14F-4D97-AF65-F5344CB8AC3E}">
        <p14:creationId xmlns:p14="http://schemas.microsoft.com/office/powerpoint/2010/main" val="406087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19F5B6-2865-AB41-B023-2D9E673B2A29}"/>
              </a:ext>
            </a:extLst>
          </p:cNvPr>
          <p:cNvSpPr>
            <a:spLocks noGrp="1"/>
          </p:cNvSpPr>
          <p:nvPr>
            <p:ph type="title"/>
          </p:nvPr>
        </p:nvSpPr>
        <p:spPr>
          <a:xfrm>
            <a:off x="504001" y="504000"/>
            <a:ext cx="11186476" cy="369332"/>
          </a:xfrm>
        </p:spPr>
        <p:txBody>
          <a:bodyPr/>
          <a:lstStyle/>
          <a:p>
            <a:r>
              <a:rPr lang="en-US" err="1"/>
              <a:t>Qualitätsziele</a:t>
            </a:r>
            <a:endParaRPr lang="de-DE"/>
          </a:p>
        </p:txBody>
      </p:sp>
      <p:pic>
        <p:nvPicPr>
          <p:cNvPr id="5" name="Picture Placeholder 4">
            <a:extLst>
              <a:ext uri="{FF2B5EF4-FFF2-40B4-BE49-F238E27FC236}">
                <a16:creationId xmlns:a16="http://schemas.microsoft.com/office/drawing/2014/main" id="{BD0429F1-F480-92D0-137B-1116AD54BD94}"/>
              </a:ext>
            </a:extLst>
          </p:cNvPr>
          <p:cNvPicPr>
            <a:picLocks noGrp="1" noChangeAspect="1"/>
          </p:cNvPicPr>
          <p:nvPr>
            <p:ph type="pic" sz="quarter" idx="10"/>
          </p:nvPr>
        </p:nvPicPr>
        <p:blipFill rotWithShape="1">
          <a:blip r:embed="rId5"/>
          <a:srcRect t="-450" b="-14"/>
          <a:stretch/>
        </p:blipFill>
        <p:spPr>
          <a:xfrm>
            <a:off x="948496" y="1468437"/>
            <a:ext cx="10336212" cy="5389563"/>
          </a:xfrm>
        </p:spPr>
      </p:pic>
      <p:sp>
        <p:nvSpPr>
          <p:cNvPr id="6" name="Rectangle 5">
            <a:extLst>
              <a:ext uri="{FF2B5EF4-FFF2-40B4-BE49-F238E27FC236}">
                <a16:creationId xmlns:a16="http://schemas.microsoft.com/office/drawing/2014/main" id="{D52FA326-9A78-8E4B-0E8F-66B15CA22F57}"/>
              </a:ext>
            </a:extLst>
          </p:cNvPr>
          <p:cNvSpPr/>
          <p:nvPr/>
        </p:nvSpPr>
        <p:spPr bwMode="gray">
          <a:xfrm>
            <a:off x="948496" y="4085885"/>
            <a:ext cx="4448357" cy="2653259"/>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6F76F8CF-BFEB-6D32-323A-886516FDF875}"/>
              </a:ext>
            </a:extLst>
          </p:cNvPr>
          <p:cNvSpPr/>
          <p:nvPr/>
        </p:nvSpPr>
        <p:spPr bwMode="gray">
          <a:xfrm>
            <a:off x="659900" y="2148227"/>
            <a:ext cx="4424905" cy="2653259"/>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8647982-878C-1B78-F608-440A48C35845}"/>
              </a:ext>
            </a:extLst>
          </p:cNvPr>
          <p:cNvSpPr/>
          <p:nvPr/>
        </p:nvSpPr>
        <p:spPr bwMode="gray">
          <a:xfrm>
            <a:off x="6883399" y="4266033"/>
            <a:ext cx="4647579" cy="2591204"/>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4DF997C0-5F17-5462-C399-5E2A6EFC4E83}"/>
              </a:ext>
            </a:extLst>
          </p:cNvPr>
          <p:cNvSpPr/>
          <p:nvPr/>
        </p:nvSpPr>
        <p:spPr bwMode="gray">
          <a:xfrm>
            <a:off x="6887696" y="503237"/>
            <a:ext cx="4647579" cy="2115272"/>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FA1D7E8-4C4C-31BC-5B7D-19218124344B}"/>
              </a:ext>
            </a:extLst>
          </p:cNvPr>
          <p:cNvSpPr/>
          <p:nvPr/>
        </p:nvSpPr>
        <p:spPr bwMode="gray">
          <a:xfrm>
            <a:off x="6883399" y="1483169"/>
            <a:ext cx="385996" cy="2191788"/>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0171CF42-316A-F652-AF93-1367038E551F}"/>
              </a:ext>
            </a:extLst>
          </p:cNvPr>
          <p:cNvSpPr/>
          <p:nvPr/>
        </p:nvSpPr>
        <p:spPr bwMode="gray">
          <a:xfrm>
            <a:off x="6910130" y="4067802"/>
            <a:ext cx="385996" cy="2191788"/>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C96B9374-ADD9-E471-6E4E-360ABF8FDA74}"/>
              </a:ext>
            </a:extLst>
          </p:cNvPr>
          <p:cNvSpPr/>
          <p:nvPr/>
        </p:nvSpPr>
        <p:spPr bwMode="gray">
          <a:xfrm>
            <a:off x="9034272" y="1390770"/>
            <a:ext cx="1412299" cy="241313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C8534E73-1DB6-1D72-14A8-DF4E8B3DCA6D}"/>
              </a:ext>
            </a:extLst>
          </p:cNvPr>
          <p:cNvSpPr/>
          <p:nvPr/>
        </p:nvSpPr>
        <p:spPr bwMode="gray">
          <a:xfrm>
            <a:off x="8783759" y="2561197"/>
            <a:ext cx="508159" cy="110031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Tree>
    <p:custDataLst>
      <p:custData r:id="rId1"/>
      <p:custData r:id="rId2"/>
    </p:custDataLst>
    <p:extLst>
      <p:ext uri="{BB962C8B-B14F-4D97-AF65-F5344CB8AC3E}">
        <p14:creationId xmlns:p14="http://schemas.microsoft.com/office/powerpoint/2010/main" val="57621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1"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2" grpId="1" animBg="1"/>
      <p:bldP spid="13" grpId="0" animBg="1"/>
      <p:bldP spid="1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A284528-D419-3D30-A7A3-D59AE701EEFF}"/>
              </a:ext>
            </a:extLst>
          </p:cNvPr>
          <p:cNvSpPr/>
          <p:nvPr/>
        </p:nvSpPr>
        <p:spPr bwMode="gray">
          <a:xfrm>
            <a:off x="3105150" y="1294718"/>
            <a:ext cx="8418781" cy="1176338"/>
          </a:xfrm>
          <a:prstGeom prst="roundRect">
            <a:avLst/>
          </a:prstGeom>
          <a:solidFill>
            <a:schemeClr val="bg2">
              <a:lumMod val="20000"/>
              <a:lumOff val="80000"/>
            </a:schemeClr>
          </a:solidFill>
          <a:ln w="25400" algn="ctr">
            <a:solidFill>
              <a:schemeClr val="tx1"/>
            </a:solidFill>
            <a:miter lim="800000"/>
            <a:headEnd/>
            <a:tailEnd/>
          </a:ln>
        </p:spPr>
        <p:txBody>
          <a:bodyPr lIns="90000" tIns="72000" rIns="90000" bIns="72000" rtlCol="0" anchor="ctr"/>
          <a:lstStyle/>
          <a:p>
            <a:pPr marL="285750" indent="-285750" defTabSz="914400" fontAlgn="base">
              <a:spcBef>
                <a:spcPct val="50000"/>
              </a:spcBef>
              <a:spcAft>
                <a:spcPct val="0"/>
              </a:spcAft>
              <a:buClr>
                <a:srgbClr val="F0AB00"/>
              </a:buClr>
              <a:buSzPct val="80000"/>
              <a:buFont typeface="Arial" panose="020B0604020202020204" pitchFamily="34" charset="0"/>
              <a:buChar char="•"/>
            </a:pPr>
            <a:r>
              <a:rPr lang="de-DE" sz="1600" kern="0">
                <a:ea typeface="Arial Unicode MS" pitchFamily="34" charset="-128"/>
                <a:cs typeface="Arial Unicode MS" pitchFamily="34" charset="-128"/>
              </a:rPr>
              <a:t>Angesichts des straffen Zeitplans und der Notwendigkeit für häufige Änderungen, ist eine hohe Wartbarkeit für die Flexibilität und langfristige Pflege des Projekts essenziell.</a:t>
            </a:r>
          </a:p>
          <a:p>
            <a:pPr marL="285750" indent="-285750" defTabSz="914400" fontAlgn="base">
              <a:spcBef>
                <a:spcPct val="50000"/>
              </a:spcBef>
              <a:spcAft>
                <a:spcPct val="0"/>
              </a:spcAft>
              <a:buClr>
                <a:srgbClr val="F0AB00"/>
              </a:buClr>
              <a:buSzPct val="80000"/>
              <a:buFont typeface="Arial" panose="020B0604020202020204" pitchFamily="34" charset="0"/>
              <a:buChar char="•"/>
            </a:pPr>
            <a:r>
              <a:rPr lang="de-DE" sz="1600" kern="0">
                <a:ea typeface="Arial Unicode MS" pitchFamily="34" charset="-128"/>
                <a:cs typeface="Arial Unicode MS" pitchFamily="34" charset="-128"/>
              </a:rPr>
              <a:t>Die Fokussierung auf Wartbarkeit ermöglicht es, schnell auf neue Anforderungen zu reagieren und den Code effizient anzupassen.</a:t>
            </a:r>
            <a:endParaRPr kumimoji="0" lang="en-DE" sz="1600" b="0" i="0" u="none" strike="noStrike" kern="0" cap="none" spc="0" normalizeH="0" baseline="0" noProof="0">
              <a:ln>
                <a:noFill/>
              </a:ln>
              <a:effectLst/>
              <a:uLnTx/>
              <a:uFillTx/>
              <a:ea typeface="Arial Unicode MS" pitchFamily="34" charset="-128"/>
              <a:cs typeface="Arial Unicode MS" pitchFamily="34" charset="-128"/>
            </a:endParaRPr>
          </a:p>
        </p:txBody>
      </p:sp>
      <p:sp>
        <p:nvSpPr>
          <p:cNvPr id="2" name="Rectangle: Rounded Corners 1">
            <a:extLst>
              <a:ext uri="{FF2B5EF4-FFF2-40B4-BE49-F238E27FC236}">
                <a16:creationId xmlns:a16="http://schemas.microsoft.com/office/drawing/2014/main" id="{C30EEBE6-26EB-0DCC-90F0-59D7CD8B1647}"/>
              </a:ext>
            </a:extLst>
          </p:cNvPr>
          <p:cNvSpPr/>
          <p:nvPr/>
        </p:nvSpPr>
        <p:spPr bwMode="gray">
          <a:xfrm>
            <a:off x="337456" y="1294718"/>
            <a:ext cx="2377169" cy="1176338"/>
          </a:xfrm>
          <a:prstGeom prst="roundRect">
            <a:avLst/>
          </a:prstGeom>
          <a:solidFill>
            <a:schemeClr val="tx2">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err="1">
                <a:ln>
                  <a:noFill/>
                </a:ln>
                <a:effectLst/>
                <a:uLnTx/>
                <a:uFillTx/>
                <a:ea typeface="Arial Unicode MS" pitchFamily="34" charset="-128"/>
                <a:cs typeface="Arial Unicode MS" pitchFamily="34" charset="-128"/>
              </a:rPr>
              <a:t>Projektspezifische</a:t>
            </a:r>
            <a:r>
              <a:rPr kumimoji="0" lang="en-US" sz="1800" b="1" i="0" u="none" strike="noStrike" kern="0" cap="none" spc="0" normalizeH="0" noProof="0">
                <a:ln>
                  <a:noFill/>
                </a:ln>
                <a:effectLst/>
                <a:uLnTx/>
                <a:uFillTx/>
                <a:ea typeface="Arial Unicode MS" pitchFamily="34" charset="-128"/>
                <a:cs typeface="Arial Unicode MS" pitchFamily="34" charset="-128"/>
              </a:rPr>
              <a:t> Motivation</a:t>
            </a:r>
            <a:endParaRPr kumimoji="0" lang="en-DE" sz="1800" b="1" i="0" u="none" strike="noStrike" kern="0" cap="none" spc="0" normalizeH="0" baseline="0" noProof="0">
              <a:ln>
                <a:noFill/>
              </a:ln>
              <a:effectLst/>
              <a:uLnTx/>
              <a:uFillTx/>
              <a:ea typeface="Arial Unicode MS" pitchFamily="34" charset="-128"/>
              <a:cs typeface="Arial Unicode MS" pitchFamily="34" charset="-128"/>
            </a:endParaRPr>
          </a:p>
        </p:txBody>
      </p:sp>
      <p:sp>
        <p:nvSpPr>
          <p:cNvPr id="24" name="Title"/>
          <p:cNvSpPr>
            <a:spLocks noGrp="1"/>
          </p:cNvSpPr>
          <p:nvPr>
            <p:ph type="title"/>
          </p:nvPr>
        </p:nvSpPr>
        <p:spPr bwMode="gray">
          <a:xfrm>
            <a:off x="504001" y="504000"/>
            <a:ext cx="11186476" cy="369332"/>
          </a:xfrm>
        </p:spPr>
        <p:txBody>
          <a:bodyPr/>
          <a:lstStyle/>
          <a:p>
            <a:r>
              <a:rPr lang="en-US" err="1">
                <a:latin typeface="72 Brand Medium"/>
              </a:rPr>
              <a:t>Qualitätsziel</a:t>
            </a:r>
            <a:r>
              <a:rPr lang="en-US">
                <a:latin typeface="72 Brand Medium"/>
              </a:rPr>
              <a:t> - </a:t>
            </a:r>
            <a:r>
              <a:rPr lang="en-US" err="1">
                <a:latin typeface="72 Brand Medium"/>
              </a:rPr>
              <a:t>Wartbarkeit</a:t>
            </a:r>
            <a:endParaRPr lang="en-US"/>
          </a:p>
        </p:txBody>
      </p:sp>
      <p:sp>
        <p:nvSpPr>
          <p:cNvPr id="10" name="Rectangle: Rounded Corners 9">
            <a:extLst>
              <a:ext uri="{FF2B5EF4-FFF2-40B4-BE49-F238E27FC236}">
                <a16:creationId xmlns:a16="http://schemas.microsoft.com/office/drawing/2014/main" id="{C64D9ED8-505F-EDC3-7F6B-B619FCE4B47D}"/>
              </a:ext>
            </a:extLst>
          </p:cNvPr>
          <p:cNvSpPr/>
          <p:nvPr/>
        </p:nvSpPr>
        <p:spPr bwMode="gray">
          <a:xfrm>
            <a:off x="3105150" y="2840831"/>
            <a:ext cx="8418781" cy="1176338"/>
          </a:xfrm>
          <a:prstGeom prst="roundRect">
            <a:avLst/>
          </a:prstGeom>
          <a:solidFill>
            <a:schemeClr val="bg2">
              <a:lumMod val="20000"/>
              <a:lumOff val="80000"/>
            </a:schemeClr>
          </a:solidFill>
          <a:ln w="25400" algn="ctr">
            <a:solidFill>
              <a:schemeClr val="tx1"/>
            </a:solidFill>
            <a:miter lim="800000"/>
            <a:headEnd/>
            <a:tailEnd/>
          </a:ln>
        </p:spPr>
        <p:txBody>
          <a:bodyPr lIns="90000" tIns="72000" rIns="90000" bIns="72000" rtlCol="0" anchor="ctr"/>
          <a:lstStyle/>
          <a:p>
            <a:pPr marL="285750" indent="-285750" defTabSz="914400" fontAlgn="base">
              <a:spcBef>
                <a:spcPct val="50000"/>
              </a:spcBef>
              <a:spcAft>
                <a:spcPct val="0"/>
              </a:spcAft>
              <a:buClr>
                <a:srgbClr val="F0AB00"/>
              </a:buClr>
              <a:buSzPct val="80000"/>
              <a:buFont typeface="Arial" panose="020B0604020202020204" pitchFamily="34" charset="0"/>
              <a:buChar char="•"/>
            </a:pPr>
            <a:r>
              <a:rPr lang="de-DE" sz="1600" b="1" kern="0">
                <a:ea typeface="Arial Unicode MS" pitchFamily="34" charset="-128"/>
                <a:cs typeface="Arial Unicode MS" pitchFamily="34" charset="-128"/>
              </a:rPr>
              <a:t>Sorgfältige Dokumentation</a:t>
            </a:r>
            <a:r>
              <a:rPr lang="de-DE" sz="1600" kern="0">
                <a:ea typeface="Arial Unicode MS" pitchFamily="34" charset="-128"/>
                <a:cs typeface="Arial Unicode MS" pitchFamily="34" charset="-128"/>
              </a:rPr>
              <a:t>, um zukünftige Änderungen und Wartungsarbeiten zu erleichtern.</a:t>
            </a:r>
          </a:p>
          <a:p>
            <a:pPr marL="285750" indent="-285750" defTabSz="914400" fontAlgn="base">
              <a:spcBef>
                <a:spcPct val="50000"/>
              </a:spcBef>
              <a:spcAft>
                <a:spcPct val="0"/>
              </a:spcAft>
              <a:buClr>
                <a:srgbClr val="F0AB00"/>
              </a:buClr>
              <a:buSzPct val="80000"/>
              <a:buFont typeface="Arial" panose="020B0604020202020204" pitchFamily="34" charset="0"/>
              <a:buChar char="•"/>
            </a:pPr>
            <a:r>
              <a:rPr lang="de-DE" sz="1600" b="1" kern="0">
                <a:ea typeface="Arial Unicode MS" pitchFamily="34" charset="-128"/>
                <a:cs typeface="Arial Unicode MS" pitchFamily="34" charset="-128"/>
              </a:rPr>
              <a:t>Regelmäßige </a:t>
            </a:r>
            <a:r>
              <a:rPr lang="de-DE" sz="1600" b="1" kern="0" err="1">
                <a:ea typeface="Arial Unicode MS" pitchFamily="34" charset="-128"/>
                <a:cs typeface="Arial Unicode MS" pitchFamily="34" charset="-128"/>
              </a:rPr>
              <a:t>Dependency</a:t>
            </a:r>
            <a:r>
              <a:rPr lang="de-DE" sz="1600" b="1" kern="0">
                <a:ea typeface="Arial Unicode MS" pitchFamily="34" charset="-128"/>
                <a:cs typeface="Arial Unicode MS" pitchFamily="34" charset="-128"/>
              </a:rPr>
              <a:t>-Checks</a:t>
            </a:r>
            <a:r>
              <a:rPr lang="de-DE" sz="1600" kern="0">
                <a:ea typeface="Arial Unicode MS" pitchFamily="34" charset="-128"/>
                <a:cs typeface="Arial Unicode MS" pitchFamily="34" charset="-128"/>
              </a:rPr>
              <a:t>, um Aktualität und Sicherheit des Codes zu gewährleisten.</a:t>
            </a:r>
            <a:endParaRPr kumimoji="0" lang="en-DE" sz="1600" b="0" i="0" u="none" strike="noStrike" kern="0" cap="none" spc="0" normalizeH="0" baseline="0" noProof="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258A121E-0740-73A6-3BB1-D17A92BB5ED7}"/>
              </a:ext>
            </a:extLst>
          </p:cNvPr>
          <p:cNvSpPr/>
          <p:nvPr/>
        </p:nvSpPr>
        <p:spPr bwMode="gray">
          <a:xfrm>
            <a:off x="337456" y="2840831"/>
            <a:ext cx="2377169" cy="1176338"/>
          </a:xfrm>
          <a:prstGeom prst="roundRect">
            <a:avLst/>
          </a:prstGeom>
          <a:solidFill>
            <a:schemeClr val="tx2">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err="1">
                <a:ln>
                  <a:noFill/>
                </a:ln>
                <a:effectLst/>
                <a:uLnTx/>
                <a:uFillTx/>
                <a:ea typeface="Arial Unicode MS" pitchFamily="34" charset="-128"/>
                <a:cs typeface="Arial Unicode MS" pitchFamily="34" charset="-128"/>
              </a:rPr>
              <a:t>Umfang</a:t>
            </a:r>
            <a:endParaRPr kumimoji="0" lang="en-DE" sz="1800" b="1" i="0" u="none" strike="noStrike" kern="0" cap="none" spc="0" normalizeH="0" baseline="0" noProof="0">
              <a:ln>
                <a:noFill/>
              </a:ln>
              <a:effectLst/>
              <a:uLnTx/>
              <a:uFillTx/>
              <a:ea typeface="Arial Unicode MS" pitchFamily="34" charset="-128"/>
              <a:cs typeface="Arial Unicode MS" pitchFamily="34" charset="-128"/>
            </a:endParaRPr>
          </a:p>
        </p:txBody>
      </p:sp>
      <p:sp>
        <p:nvSpPr>
          <p:cNvPr id="14" name="Rectangle: Rounded Corners 13">
            <a:extLst>
              <a:ext uri="{FF2B5EF4-FFF2-40B4-BE49-F238E27FC236}">
                <a16:creationId xmlns:a16="http://schemas.microsoft.com/office/drawing/2014/main" id="{F7086BC6-AEE3-5FC6-5DB8-FABD29A114C3}"/>
              </a:ext>
            </a:extLst>
          </p:cNvPr>
          <p:cNvSpPr/>
          <p:nvPr/>
        </p:nvSpPr>
        <p:spPr bwMode="gray">
          <a:xfrm>
            <a:off x="3105150" y="4386944"/>
            <a:ext cx="8418781" cy="1176338"/>
          </a:xfrm>
          <a:prstGeom prst="roundRect">
            <a:avLst/>
          </a:prstGeom>
          <a:solidFill>
            <a:schemeClr val="bg2">
              <a:lumMod val="20000"/>
              <a:lumOff val="80000"/>
            </a:schemeClr>
          </a:solidFill>
          <a:ln w="25400" algn="ctr">
            <a:solidFill>
              <a:schemeClr val="tx1"/>
            </a:solidFill>
            <a:miter lim="800000"/>
            <a:headEnd/>
            <a:tailEnd/>
          </a:ln>
        </p:spPr>
        <p:txBody>
          <a:bodyPr lIns="90000" tIns="72000" rIns="90000" bIns="72000" rtlCol="0" anchor="ctr"/>
          <a:lstStyle/>
          <a:p>
            <a:pPr marL="285750" indent="-285750" defTabSz="914400" fontAlgn="base">
              <a:spcBef>
                <a:spcPct val="50000"/>
              </a:spcBef>
              <a:spcAft>
                <a:spcPct val="0"/>
              </a:spcAft>
              <a:buClr>
                <a:srgbClr val="F0AB00"/>
              </a:buClr>
              <a:buSzPct val="80000"/>
              <a:buFont typeface="Arial" panose="020B0604020202020204" pitchFamily="34" charset="0"/>
              <a:buChar char="•"/>
            </a:pPr>
            <a:r>
              <a:rPr lang="en-US" sz="1800" b="1" kern="0" err="1">
                <a:ea typeface="Arial Unicode MS" pitchFamily="34" charset="-128"/>
                <a:cs typeface="Arial Unicode MS" pitchFamily="34" charset="-128"/>
              </a:rPr>
              <a:t>GoDoc</a:t>
            </a:r>
            <a:r>
              <a:rPr lang="en-US" sz="1800" kern="0">
                <a:ea typeface="Arial Unicode MS" pitchFamily="34" charset="-128"/>
                <a:cs typeface="Arial Unicode MS" pitchFamily="34" charset="-128"/>
              </a:rPr>
              <a:t>: Code-</a:t>
            </a:r>
            <a:r>
              <a:rPr lang="en-US" sz="1800" kern="0" err="1">
                <a:ea typeface="Arial Unicode MS" pitchFamily="34" charset="-128"/>
                <a:cs typeface="Arial Unicode MS" pitchFamily="34" charset="-128"/>
              </a:rPr>
              <a:t>Dokumentation</a:t>
            </a:r>
            <a:endParaRPr lang="en-US" sz="1800" kern="0">
              <a:ea typeface="Arial Unicode MS" pitchFamily="34" charset="-128"/>
              <a:cs typeface="Arial Unicode MS" pitchFamily="34" charset="-128"/>
            </a:endParaRPr>
          </a:p>
          <a:p>
            <a:pPr marL="285750" indent="-285750" defTabSz="914400" fontAlgn="base">
              <a:spcBef>
                <a:spcPct val="50000"/>
              </a:spcBef>
              <a:spcAft>
                <a:spcPct val="0"/>
              </a:spcAft>
              <a:buClr>
                <a:srgbClr val="F0AB00"/>
              </a:buClr>
              <a:buSzPct val="80000"/>
              <a:buFont typeface="Arial" panose="020B0604020202020204" pitchFamily="34" charset="0"/>
              <a:buChar char="•"/>
            </a:pPr>
            <a:r>
              <a:rPr lang="en-US" sz="1800" b="1" kern="0">
                <a:ea typeface="Arial Unicode MS" pitchFamily="34" charset="-128"/>
                <a:cs typeface="Arial Unicode MS" pitchFamily="34" charset="-128"/>
              </a:rPr>
              <a:t>Git</a:t>
            </a:r>
            <a:r>
              <a:rPr lang="en-US" sz="1800" kern="0">
                <a:ea typeface="Arial Unicode MS" pitchFamily="34" charset="-128"/>
                <a:cs typeface="Arial Unicode MS" pitchFamily="34" charset="-128"/>
              </a:rPr>
              <a:t>: </a:t>
            </a:r>
            <a:r>
              <a:rPr lang="en-US" sz="1800" kern="0" err="1">
                <a:ea typeface="Arial Unicode MS" pitchFamily="34" charset="-128"/>
                <a:cs typeface="Arial Unicode MS" pitchFamily="34" charset="-128"/>
              </a:rPr>
              <a:t>Versionskontrolle</a:t>
            </a:r>
            <a:endParaRPr lang="en-US" sz="1800" kern="0">
              <a:ea typeface="Arial Unicode MS" pitchFamily="34" charset="-128"/>
              <a:cs typeface="Arial Unicode MS" pitchFamily="34" charset="-128"/>
            </a:endParaRPr>
          </a:p>
          <a:p>
            <a:pPr marL="285750" indent="-285750" defTabSz="914400" fontAlgn="base">
              <a:spcBef>
                <a:spcPct val="50000"/>
              </a:spcBef>
              <a:spcAft>
                <a:spcPct val="0"/>
              </a:spcAft>
              <a:buClr>
                <a:srgbClr val="F0AB00"/>
              </a:buClr>
              <a:buSzPct val="80000"/>
              <a:buFont typeface="Arial" panose="020B0604020202020204" pitchFamily="34" charset="0"/>
              <a:buChar char="•"/>
            </a:pPr>
            <a:r>
              <a:rPr lang="de-DE" sz="1800" b="1" err="1"/>
              <a:t>Renovate</a:t>
            </a:r>
            <a:r>
              <a:rPr lang="de-DE" sz="1800"/>
              <a:t>: Automatisierte </a:t>
            </a:r>
            <a:r>
              <a:rPr lang="de-DE" sz="1800" err="1"/>
              <a:t>Dependency</a:t>
            </a:r>
            <a:r>
              <a:rPr lang="de-DE" sz="1800"/>
              <a:t>-Checks </a:t>
            </a:r>
            <a:endParaRPr lang="en-US" sz="1800" kern="0">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96973005-831D-561C-B380-757048DAEFB6}"/>
              </a:ext>
            </a:extLst>
          </p:cNvPr>
          <p:cNvSpPr/>
          <p:nvPr/>
        </p:nvSpPr>
        <p:spPr bwMode="gray">
          <a:xfrm>
            <a:off x="337456" y="4386944"/>
            <a:ext cx="2377169" cy="1176338"/>
          </a:xfrm>
          <a:prstGeom prst="roundRect">
            <a:avLst/>
          </a:prstGeom>
          <a:solidFill>
            <a:schemeClr val="tx2">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err="1">
                <a:ln>
                  <a:noFill/>
                </a:ln>
                <a:effectLst/>
                <a:uLnTx/>
                <a:uFillTx/>
                <a:ea typeface="Arial Unicode MS" pitchFamily="34" charset="-128"/>
                <a:cs typeface="Arial Unicode MS" pitchFamily="34" charset="-128"/>
              </a:rPr>
              <a:t>Verwendete</a:t>
            </a:r>
            <a:r>
              <a:rPr kumimoji="0" lang="en-US" sz="1800" b="1" i="0" u="none" strike="noStrike" kern="0" cap="none" spc="0" normalizeH="0" baseline="0" noProof="0">
                <a:ln>
                  <a:noFill/>
                </a:ln>
                <a:effectLst/>
                <a:uLnTx/>
                <a:uFillTx/>
                <a:ea typeface="Arial Unicode MS" pitchFamily="34" charset="-128"/>
                <a:cs typeface="Arial Unicode MS" pitchFamily="34" charset="-128"/>
              </a:rPr>
              <a:t> Tools</a:t>
            </a:r>
            <a:endParaRPr kumimoji="0" lang="en-DE" sz="1800" b="1" i="0" u="none" strike="noStrike" kern="0" cap="none" spc="0" normalizeH="0" baseline="0" noProof="0">
              <a:ln>
                <a:noFill/>
              </a:ln>
              <a:effectLst/>
              <a:uLnTx/>
              <a:uFillTx/>
              <a:ea typeface="Arial Unicode MS" pitchFamily="34" charset="-128"/>
              <a:cs typeface="Arial Unicode MS" pitchFamily="34" charset="-128"/>
            </a:endParaRPr>
          </a:p>
        </p:txBody>
      </p:sp>
    </p:spTree>
    <p:custDataLst>
      <p:custData r:id="rId1"/>
      <p:custData r:id="rId2"/>
    </p:custDataLst>
    <p:extLst>
      <p:ext uri="{BB962C8B-B14F-4D97-AF65-F5344CB8AC3E}">
        <p14:creationId xmlns:p14="http://schemas.microsoft.com/office/powerpoint/2010/main" val="365499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10" grpId="0" animBg="1"/>
      <p:bldP spid="11" grpId="0" animBg="1"/>
      <p:bldP spid="14" grpId="0" animBg="1"/>
      <p:bldP spid="15" grpId="0" animBg="1"/>
    </p:bldLst>
  </p:timing>
  <p:extLst>
    <p:ext uri="{6950BFC3-D8DA-4A85-94F7-54DA5524770B}">
      <p188:commentRel xmlns:p188="http://schemas.microsoft.com/office/powerpoint/2018/8/main" r:id="rId5"/>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33EBF-1D11-CAD3-1DC9-5DD9920F51F8}"/>
              </a:ext>
            </a:extLst>
          </p:cNvPr>
          <p:cNvSpPr>
            <a:spLocks noGrp="1"/>
          </p:cNvSpPr>
          <p:nvPr>
            <p:ph type="title"/>
          </p:nvPr>
        </p:nvSpPr>
        <p:spPr/>
        <p:txBody>
          <a:bodyPr/>
          <a:lstStyle/>
          <a:p>
            <a:r>
              <a:rPr lang="en-US" err="1">
                <a:latin typeface="72 Brand Medium"/>
              </a:rPr>
              <a:t>Maßnahmen</a:t>
            </a:r>
            <a:r>
              <a:rPr lang="en-US">
                <a:latin typeface="72 Brand Medium"/>
              </a:rPr>
              <a:t> - </a:t>
            </a:r>
            <a:r>
              <a:rPr lang="en-US" err="1">
                <a:latin typeface="72 Brand Medium"/>
              </a:rPr>
              <a:t>Wartbarkeit</a:t>
            </a:r>
            <a:endParaRPr lang="en-DE"/>
          </a:p>
        </p:txBody>
      </p:sp>
      <p:sp>
        <p:nvSpPr>
          <p:cNvPr id="4" name="TextBox 3">
            <a:extLst>
              <a:ext uri="{FF2B5EF4-FFF2-40B4-BE49-F238E27FC236}">
                <a16:creationId xmlns:a16="http://schemas.microsoft.com/office/drawing/2014/main" id="{331B560F-81EC-7B05-6795-58AE047970BB}"/>
              </a:ext>
            </a:extLst>
          </p:cNvPr>
          <p:cNvSpPr txBox="1"/>
          <p:nvPr/>
        </p:nvSpPr>
        <p:spPr>
          <a:xfrm>
            <a:off x="417503" y="1368328"/>
            <a:ext cx="10927830" cy="4185761"/>
          </a:xfrm>
          <a:prstGeom prst="rect">
            <a:avLst/>
          </a:prstGeom>
          <a:noFill/>
        </p:spPr>
        <p:txBody>
          <a:bodyPr wrap="square">
            <a:spAutoFit/>
          </a:bodyPr>
          <a:lstStyle/>
          <a:p>
            <a:pPr algn="l" fontAlgn="base">
              <a:spcBef>
                <a:spcPct val="50000"/>
              </a:spcBef>
              <a:spcAft>
                <a:spcPct val="0"/>
              </a:spcAft>
              <a:buClr>
                <a:schemeClr val="tx1"/>
              </a:buClr>
              <a:buSzPct val="100000"/>
            </a:pPr>
            <a:r>
              <a:rPr lang="en-US" sz="2800" kern="0">
                <a:solidFill>
                  <a:schemeClr val="tx2"/>
                </a:solidFill>
                <a:latin typeface="+mj-lt"/>
                <a:ea typeface="Arial Unicode MS" pitchFamily="34" charset="-128"/>
                <a:cs typeface="Arial Unicode MS" pitchFamily="34" charset="-128"/>
              </a:rPr>
              <a:t>Code-</a:t>
            </a:r>
            <a:r>
              <a:rPr lang="en-US" sz="2800" kern="0" err="1">
                <a:solidFill>
                  <a:schemeClr val="tx2"/>
                </a:solidFill>
                <a:latin typeface="+mj-lt"/>
                <a:ea typeface="Arial Unicode MS" pitchFamily="34" charset="-128"/>
                <a:cs typeface="Arial Unicode MS" pitchFamily="34" charset="-128"/>
              </a:rPr>
              <a:t>Dokumentation</a:t>
            </a: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Wer</a:t>
            </a:r>
            <a:r>
              <a:rPr lang="en-US" sz="2800" kern="0">
                <a:solidFill>
                  <a:schemeClr val="tx2"/>
                </a:solidFill>
                <a:latin typeface="+mj-lt"/>
                <a:ea typeface="Arial Unicode MS" pitchFamily="34" charset="-128"/>
                <a:cs typeface="Arial Unicode MS" pitchFamily="34" charset="-128"/>
              </a:rPr>
              <a:t>? </a:t>
            </a:r>
            <a:r>
              <a:rPr lang="en-US" sz="2800" kern="0">
                <a:latin typeface="+mn-lt"/>
                <a:ea typeface="Arial Unicode MS" pitchFamily="34" charset="-128"/>
                <a:cs typeface="Arial Unicode MS" pitchFamily="34" charset="-128"/>
              </a:rPr>
              <a:t>J</a:t>
            </a:r>
            <a:r>
              <a:rPr lang="de-DE" sz="2800" kern="0" err="1">
                <a:latin typeface="+mn-lt"/>
                <a:ea typeface="Arial Unicode MS" pitchFamily="34" charset="-128"/>
                <a:cs typeface="Arial Unicode MS" pitchFamily="34" charset="-128"/>
              </a:rPr>
              <a:t>eder</a:t>
            </a:r>
            <a:r>
              <a:rPr lang="de-DE" sz="2800" kern="0">
                <a:latin typeface="+mn-lt"/>
                <a:ea typeface="Arial Unicode MS" pitchFamily="34" charset="-128"/>
                <a:cs typeface="Arial Unicode MS" pitchFamily="34" charset="-128"/>
              </a:rPr>
              <a:t> Entwickler; Überprüfung durch Beauftragten (Adrian)</a:t>
            </a:r>
            <a:endParaRPr lang="en-US" sz="2800" kern="0">
              <a:latin typeface="+mn-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Wann</a:t>
            </a:r>
            <a:r>
              <a:rPr lang="en-US" sz="2800" kern="0">
                <a:solidFill>
                  <a:schemeClr val="tx2"/>
                </a:solidFill>
                <a:latin typeface="+mj-lt"/>
                <a:ea typeface="Arial Unicode MS" pitchFamily="34" charset="-128"/>
                <a:cs typeface="Arial Unicode MS" pitchFamily="34" charset="-128"/>
              </a:rPr>
              <a:t>? </a:t>
            </a:r>
            <a:r>
              <a:rPr lang="en-US" sz="2800" kern="0" err="1">
                <a:latin typeface="+mn-lt"/>
                <a:ea typeface="Arial Unicode MS" pitchFamily="34" charset="-128"/>
                <a:cs typeface="Arial Unicode MS" pitchFamily="34" charset="-128"/>
              </a:rPr>
              <a:t>Zum</a:t>
            </a:r>
            <a:r>
              <a:rPr lang="en-US" sz="2800" kern="0">
                <a:latin typeface="+mn-lt"/>
                <a:ea typeface="Arial Unicode MS" pitchFamily="34" charset="-128"/>
                <a:cs typeface="Arial Unicode MS" pitchFamily="34" charset="-128"/>
              </a:rPr>
              <a:t> Pull-Request</a:t>
            </a:r>
          </a:p>
          <a:p>
            <a:pPr algn="l" fontAlgn="base">
              <a:spcBef>
                <a:spcPct val="50000"/>
              </a:spcBef>
              <a:spcAft>
                <a:spcPct val="0"/>
              </a:spcAft>
              <a:buClr>
                <a:schemeClr val="tx1"/>
              </a:buClr>
              <a:buSzPct val="100000"/>
            </a:pPr>
            <a:r>
              <a:rPr lang="en-US" sz="2800" kern="0">
                <a:solidFill>
                  <a:schemeClr val="tx2"/>
                </a:solidFill>
                <a:latin typeface="+mj-lt"/>
                <a:ea typeface="Arial Unicode MS" pitchFamily="34" charset="-128"/>
                <a:cs typeface="Arial Unicode MS" pitchFamily="34" charset="-128"/>
              </a:rPr>
              <a:t>Wie? </a:t>
            </a:r>
            <a:r>
              <a:rPr lang="de-DE" sz="2800" kern="0">
                <a:latin typeface="+mn-lt"/>
                <a:ea typeface="Arial Unicode MS" pitchFamily="34" charset="-128"/>
                <a:cs typeface="Arial Unicode MS" pitchFamily="34" charset="-128"/>
              </a:rPr>
              <a:t>Dokumentation mit </a:t>
            </a:r>
            <a:r>
              <a:rPr lang="de-DE" sz="2800" kern="0" err="1">
                <a:latin typeface="+mn-lt"/>
                <a:ea typeface="Arial Unicode MS" pitchFamily="34" charset="-128"/>
                <a:cs typeface="Arial Unicode MS" pitchFamily="34" charset="-128"/>
              </a:rPr>
              <a:t>GoDoc</a:t>
            </a:r>
            <a:r>
              <a:rPr lang="de-DE" sz="2800" kern="0">
                <a:latin typeface="+mn-lt"/>
                <a:ea typeface="Arial Unicode MS" pitchFamily="34" charset="-128"/>
                <a:cs typeface="Arial Unicode MS" pitchFamily="34" charset="-128"/>
              </a:rPr>
              <a:t> parallel zur Code-Entwicklung</a:t>
            </a:r>
            <a:endParaRPr lang="en-US" sz="2800" kern="0">
              <a:latin typeface="+mn-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Warum</a:t>
            </a:r>
            <a:r>
              <a:rPr lang="en-US" sz="2800" kern="0">
                <a:solidFill>
                  <a:schemeClr val="tx2"/>
                </a:solidFill>
                <a:latin typeface="+mj-lt"/>
                <a:ea typeface="Arial Unicode MS" pitchFamily="34" charset="-128"/>
                <a:cs typeface="Arial Unicode MS" pitchFamily="34" charset="-128"/>
              </a:rPr>
              <a:t>? </a:t>
            </a:r>
            <a:r>
              <a:rPr lang="de-DE" sz="2800" kern="0">
                <a:latin typeface="+mn-lt"/>
                <a:ea typeface="Arial Unicode MS" pitchFamily="34" charset="-128"/>
                <a:cs typeface="Arial Unicode MS" pitchFamily="34" charset="-128"/>
              </a:rPr>
              <a:t>Verbessert die Verständlichkeit und Transparenz, erleichtert schnelles Verstehen und Anpassen des Codes</a:t>
            </a:r>
            <a:endParaRPr lang="en-DE"/>
          </a:p>
        </p:txBody>
      </p:sp>
      <p:pic>
        <p:nvPicPr>
          <p:cNvPr id="7" name="Graphic 6" descr="List with solid fill">
            <a:extLst>
              <a:ext uri="{FF2B5EF4-FFF2-40B4-BE49-F238E27FC236}">
                <a16:creationId xmlns:a16="http://schemas.microsoft.com/office/drawing/2014/main" id="{8F15E684-BD16-C232-67CC-4DF10187DD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21783" y="509533"/>
            <a:ext cx="1368694" cy="1368694"/>
          </a:xfrm>
          <a:prstGeom prst="rect">
            <a:avLst/>
          </a:prstGeom>
        </p:spPr>
      </p:pic>
    </p:spTree>
    <p:extLst>
      <p:ext uri="{BB962C8B-B14F-4D97-AF65-F5344CB8AC3E}">
        <p14:creationId xmlns:p14="http://schemas.microsoft.com/office/powerpoint/2010/main" val="98961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33EBF-1D11-CAD3-1DC9-5DD9920F51F8}"/>
              </a:ext>
            </a:extLst>
          </p:cNvPr>
          <p:cNvSpPr>
            <a:spLocks noGrp="1"/>
          </p:cNvSpPr>
          <p:nvPr>
            <p:ph type="title"/>
          </p:nvPr>
        </p:nvSpPr>
        <p:spPr/>
        <p:txBody>
          <a:bodyPr/>
          <a:lstStyle/>
          <a:p>
            <a:r>
              <a:rPr lang="en-US" err="1">
                <a:latin typeface="72 Brand Medium"/>
              </a:rPr>
              <a:t>Maßnahmen</a:t>
            </a:r>
            <a:r>
              <a:rPr lang="en-US">
                <a:latin typeface="72 Brand Medium"/>
              </a:rPr>
              <a:t> - </a:t>
            </a:r>
            <a:r>
              <a:rPr lang="en-US" err="1">
                <a:latin typeface="72 Brand Medium"/>
              </a:rPr>
              <a:t>Wartbarkeit</a:t>
            </a:r>
            <a:endParaRPr lang="en-DE"/>
          </a:p>
        </p:txBody>
      </p:sp>
      <p:sp>
        <p:nvSpPr>
          <p:cNvPr id="4" name="TextBox 3">
            <a:extLst>
              <a:ext uri="{FF2B5EF4-FFF2-40B4-BE49-F238E27FC236}">
                <a16:creationId xmlns:a16="http://schemas.microsoft.com/office/drawing/2014/main" id="{331B560F-81EC-7B05-6795-58AE047970BB}"/>
              </a:ext>
            </a:extLst>
          </p:cNvPr>
          <p:cNvSpPr txBox="1"/>
          <p:nvPr/>
        </p:nvSpPr>
        <p:spPr>
          <a:xfrm>
            <a:off x="417503" y="1368328"/>
            <a:ext cx="10504497" cy="4616648"/>
          </a:xfrm>
          <a:prstGeom prst="rect">
            <a:avLst/>
          </a:prstGeom>
          <a:noFill/>
        </p:spPr>
        <p:txBody>
          <a:bodyPr wrap="square">
            <a:spAutoFit/>
          </a:bodyPr>
          <a:lstStyle/>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Automatisierte</a:t>
            </a:r>
            <a:r>
              <a:rPr lang="en-US" sz="2800" kern="0">
                <a:solidFill>
                  <a:schemeClr val="tx2"/>
                </a:solidFill>
                <a:latin typeface="+mj-lt"/>
                <a:ea typeface="Arial Unicode MS" pitchFamily="34" charset="-128"/>
                <a:cs typeface="Arial Unicode MS" pitchFamily="34" charset="-128"/>
              </a:rPr>
              <a:t> Dependency-Checks</a:t>
            </a:r>
          </a:p>
          <a:p>
            <a:pPr algn="l" fontAlgn="base">
              <a:spcBef>
                <a:spcPct val="50000"/>
              </a:spcBef>
              <a:spcAft>
                <a:spcPct val="0"/>
              </a:spcAft>
              <a:buClr>
                <a:schemeClr val="tx1"/>
              </a:buClr>
              <a:buSzPct val="100000"/>
            </a:pPr>
            <a:endParaRPr lang="en-US" sz="2800" kern="0">
              <a:solidFill>
                <a:schemeClr val="tx2"/>
              </a:solidFill>
              <a:latin typeface="+mj-lt"/>
              <a:ea typeface="Arial Unicode MS" pitchFamily="34" charset="-128"/>
              <a:cs typeface="Arial Unicode MS" pitchFamily="34" charset="-128"/>
            </a:endParaRPr>
          </a:p>
          <a:p>
            <a:pPr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Wer</a:t>
            </a:r>
            <a:r>
              <a:rPr lang="en-US" sz="2800" kern="0">
                <a:solidFill>
                  <a:schemeClr val="tx2"/>
                </a:solidFill>
                <a:latin typeface="+mj-lt"/>
                <a:ea typeface="Arial Unicode MS" pitchFamily="34" charset="-128"/>
                <a:cs typeface="Arial Unicode MS" pitchFamily="34" charset="-128"/>
              </a:rPr>
              <a:t>? </a:t>
            </a:r>
            <a:r>
              <a:rPr lang="de-DE" sz="2800" kern="0">
                <a:ea typeface="Arial Unicode MS" pitchFamily="34" charset="-128"/>
                <a:cs typeface="Arial Unicode MS" pitchFamily="34" charset="-128"/>
              </a:rPr>
              <a:t>Wechselt wöchentlich</a:t>
            </a: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Wann</a:t>
            </a:r>
            <a:r>
              <a:rPr lang="en-US" sz="2800" kern="0">
                <a:solidFill>
                  <a:schemeClr val="tx2"/>
                </a:solidFill>
                <a:latin typeface="+mj-lt"/>
                <a:ea typeface="Arial Unicode MS" pitchFamily="34" charset="-128"/>
                <a:cs typeface="Arial Unicode MS" pitchFamily="34" charset="-128"/>
              </a:rPr>
              <a:t>? </a:t>
            </a:r>
            <a:r>
              <a:rPr lang="de-DE" sz="2800" kern="0">
                <a:latin typeface="+mn-lt"/>
                <a:ea typeface="Arial Unicode MS" pitchFamily="34" charset="-128"/>
                <a:cs typeface="Arial Unicode MS" pitchFamily="34" charset="-128"/>
              </a:rPr>
              <a:t>Checks laufen im Hintergrund, Integration jeden Mittwoch</a:t>
            </a: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a:solidFill>
                  <a:schemeClr val="tx2"/>
                </a:solidFill>
                <a:latin typeface="+mj-lt"/>
                <a:ea typeface="Arial Unicode MS" pitchFamily="34" charset="-128"/>
                <a:cs typeface="Arial Unicode MS" pitchFamily="34" charset="-128"/>
              </a:rPr>
              <a:t>Wie? </a:t>
            </a:r>
            <a:r>
              <a:rPr lang="it-IT" sz="2800" kern="0">
                <a:latin typeface="+mn-lt"/>
                <a:ea typeface="Arial Unicode MS" pitchFamily="34" charset="-128"/>
                <a:cs typeface="Arial Unicode MS" pitchFamily="34" charset="-128"/>
              </a:rPr>
              <a:t>Renovate ist ein Dependency-Bot, welcher alle benutzen Dependencies auf Updates überprüft und Pull Requests eröffnet</a:t>
            </a: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Warum</a:t>
            </a:r>
            <a:r>
              <a:rPr lang="en-US" sz="2800" kern="0">
                <a:solidFill>
                  <a:schemeClr val="tx2"/>
                </a:solidFill>
                <a:latin typeface="+mj-lt"/>
                <a:ea typeface="Arial Unicode MS" pitchFamily="34" charset="-128"/>
                <a:cs typeface="Arial Unicode MS" pitchFamily="34" charset="-128"/>
              </a:rPr>
              <a:t>? </a:t>
            </a:r>
            <a:r>
              <a:rPr lang="de-DE" sz="2800" kern="0">
                <a:latin typeface="+mn-lt"/>
                <a:ea typeface="Arial Unicode MS" pitchFamily="34" charset="-128"/>
                <a:cs typeface="Arial Unicode MS" pitchFamily="34" charset="-128"/>
              </a:rPr>
              <a:t>Gewährleistet Wartbarkeit und Aktualität, spart Zeit und vermeidet manuelle Checks</a:t>
            </a:r>
            <a:endParaRPr lang="en-DE" sz="2800"/>
          </a:p>
        </p:txBody>
      </p:sp>
      <p:pic>
        <p:nvPicPr>
          <p:cNvPr id="5" name="Graphic 4" descr="Checklist with solid fill">
            <a:extLst>
              <a:ext uri="{FF2B5EF4-FFF2-40B4-BE49-F238E27FC236}">
                <a16:creationId xmlns:a16="http://schemas.microsoft.com/office/drawing/2014/main" id="{7BAE8B28-03E4-23B2-B9D9-4DE75DA0B1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85358" y="510177"/>
            <a:ext cx="1405119" cy="1405119"/>
          </a:xfrm>
          <a:prstGeom prst="rect">
            <a:avLst/>
          </a:prstGeom>
        </p:spPr>
      </p:pic>
    </p:spTree>
    <p:extLst>
      <p:ext uri="{BB962C8B-B14F-4D97-AF65-F5344CB8AC3E}">
        <p14:creationId xmlns:p14="http://schemas.microsoft.com/office/powerpoint/2010/main" val="37411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A284528-D419-3D30-A7A3-D59AE701EEFF}"/>
              </a:ext>
            </a:extLst>
          </p:cNvPr>
          <p:cNvSpPr/>
          <p:nvPr/>
        </p:nvSpPr>
        <p:spPr bwMode="gray">
          <a:xfrm>
            <a:off x="3105150" y="1243107"/>
            <a:ext cx="8418781" cy="1381560"/>
          </a:xfrm>
          <a:prstGeom prst="roundRect">
            <a:avLst/>
          </a:prstGeom>
          <a:solidFill>
            <a:schemeClr val="bg2">
              <a:lumMod val="20000"/>
              <a:lumOff val="80000"/>
            </a:schemeClr>
          </a:solidFill>
          <a:ln w="25400" algn="ctr">
            <a:solidFill>
              <a:schemeClr val="tx1"/>
            </a:solidFill>
            <a:miter lim="800000"/>
            <a:headEnd/>
            <a:tailEnd/>
          </a:ln>
        </p:spPr>
        <p:txBody>
          <a:bodyPr lIns="90000" tIns="72000" rIns="90000" bIns="72000" rtlCol="0" anchor="ctr"/>
          <a:lstStyle/>
          <a:p>
            <a:pPr marL="285750" indent="-285750" defTabSz="914400" fontAlgn="base">
              <a:spcBef>
                <a:spcPct val="50000"/>
              </a:spcBef>
              <a:spcAft>
                <a:spcPct val="0"/>
              </a:spcAft>
              <a:buClr>
                <a:srgbClr val="F0AB00"/>
              </a:buClr>
              <a:buSzPct val="80000"/>
              <a:buFont typeface="Arial" panose="020B0604020202020204" pitchFamily="34" charset="0"/>
              <a:buChar char="•"/>
            </a:pPr>
            <a:r>
              <a:rPr lang="de-DE" sz="1600" kern="0">
                <a:ea typeface="Arial Unicode MS" pitchFamily="34" charset="-128"/>
                <a:cs typeface="Arial Unicode MS" pitchFamily="34" charset="-128"/>
              </a:rPr>
              <a:t>Korrekte Funktionsweise im Backend ist angesichts unseres straffen Zeitplans für das Projekt unerlässlich, um Verzögerungen zu vermeiden und eine effiziente Entwicklung zu gewährleisten.</a:t>
            </a:r>
          </a:p>
          <a:p>
            <a:pPr marL="285750" indent="-285750" defTabSz="914400" fontAlgn="base">
              <a:spcBef>
                <a:spcPct val="50000"/>
              </a:spcBef>
              <a:spcAft>
                <a:spcPct val="0"/>
              </a:spcAft>
              <a:buClr>
                <a:srgbClr val="F0AB00"/>
              </a:buClr>
              <a:buSzPct val="80000"/>
              <a:buFont typeface="Arial" panose="020B0604020202020204" pitchFamily="34" charset="0"/>
              <a:buChar char="•"/>
            </a:pPr>
            <a:r>
              <a:rPr lang="de-DE" sz="1600" kern="0">
                <a:ea typeface="Arial Unicode MS" pitchFamily="34" charset="-128"/>
                <a:cs typeface="Arial Unicode MS" pitchFamily="34" charset="-128"/>
              </a:rPr>
              <a:t>Eine fehlerfreie API ist entscheidend, da sie eine nahtlose Zusammenarbeit mit den Frontend-Teams ermöglicht und entscheidend für die User Experience ist.</a:t>
            </a:r>
            <a:endParaRPr kumimoji="0" lang="en-DE" sz="1600" b="0" i="0" u="none" strike="noStrike" kern="0" cap="none" spc="0" normalizeH="0" baseline="0" noProof="0">
              <a:ln>
                <a:noFill/>
              </a:ln>
              <a:effectLst/>
              <a:uLnTx/>
              <a:uFillTx/>
              <a:ea typeface="Arial Unicode MS" pitchFamily="34" charset="-128"/>
              <a:cs typeface="Arial Unicode MS" pitchFamily="34" charset="-128"/>
            </a:endParaRPr>
          </a:p>
        </p:txBody>
      </p:sp>
      <p:sp>
        <p:nvSpPr>
          <p:cNvPr id="2" name="Rectangle: Rounded Corners 1">
            <a:extLst>
              <a:ext uri="{FF2B5EF4-FFF2-40B4-BE49-F238E27FC236}">
                <a16:creationId xmlns:a16="http://schemas.microsoft.com/office/drawing/2014/main" id="{C30EEBE6-26EB-0DCC-90F0-59D7CD8B1647}"/>
              </a:ext>
            </a:extLst>
          </p:cNvPr>
          <p:cNvSpPr/>
          <p:nvPr/>
        </p:nvSpPr>
        <p:spPr bwMode="gray">
          <a:xfrm>
            <a:off x="337456" y="1243107"/>
            <a:ext cx="2377169" cy="1381560"/>
          </a:xfrm>
          <a:prstGeom prst="roundRect">
            <a:avLst/>
          </a:prstGeom>
          <a:solidFill>
            <a:schemeClr val="tx2">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err="1">
                <a:ln>
                  <a:noFill/>
                </a:ln>
                <a:effectLst/>
                <a:uLnTx/>
                <a:uFillTx/>
                <a:ea typeface="Arial Unicode MS" pitchFamily="34" charset="-128"/>
                <a:cs typeface="Arial Unicode MS" pitchFamily="34" charset="-128"/>
              </a:rPr>
              <a:t>Projektspezifische</a:t>
            </a:r>
            <a:r>
              <a:rPr kumimoji="0" lang="en-US" sz="1800" b="1" i="0" u="none" strike="noStrike" kern="0" cap="none" spc="0" normalizeH="0" noProof="0">
                <a:ln>
                  <a:noFill/>
                </a:ln>
                <a:effectLst/>
                <a:uLnTx/>
                <a:uFillTx/>
                <a:ea typeface="Arial Unicode MS" pitchFamily="34" charset="-128"/>
                <a:cs typeface="Arial Unicode MS" pitchFamily="34" charset="-128"/>
              </a:rPr>
              <a:t> Motivation</a:t>
            </a:r>
            <a:endParaRPr kumimoji="0" lang="en-DE" sz="1800" b="1" i="0" u="none" strike="noStrike" kern="0" cap="none" spc="0" normalizeH="0" baseline="0" noProof="0">
              <a:ln>
                <a:noFill/>
              </a:ln>
              <a:effectLst/>
              <a:uLnTx/>
              <a:uFillTx/>
              <a:ea typeface="Arial Unicode MS" pitchFamily="34" charset="-128"/>
              <a:cs typeface="Arial Unicode MS" pitchFamily="34" charset="-128"/>
            </a:endParaRPr>
          </a:p>
        </p:txBody>
      </p:sp>
      <p:sp>
        <p:nvSpPr>
          <p:cNvPr id="24" name="Title"/>
          <p:cNvSpPr>
            <a:spLocks noGrp="1"/>
          </p:cNvSpPr>
          <p:nvPr>
            <p:ph type="title"/>
          </p:nvPr>
        </p:nvSpPr>
        <p:spPr bwMode="gray">
          <a:xfrm>
            <a:off x="504001" y="504000"/>
            <a:ext cx="11186476" cy="369332"/>
          </a:xfrm>
        </p:spPr>
        <p:txBody>
          <a:bodyPr/>
          <a:lstStyle/>
          <a:p>
            <a:r>
              <a:rPr lang="en-US" err="1">
                <a:latin typeface="72 Brand Medium"/>
              </a:rPr>
              <a:t>Qualitätsziel</a:t>
            </a:r>
            <a:r>
              <a:rPr lang="en-US">
                <a:latin typeface="72 Brand Medium"/>
              </a:rPr>
              <a:t> - </a:t>
            </a:r>
            <a:r>
              <a:rPr lang="en-US" err="1">
                <a:latin typeface="72 Brand Medium"/>
              </a:rPr>
              <a:t>Korrektheit</a:t>
            </a:r>
            <a:endParaRPr lang="en-US"/>
          </a:p>
        </p:txBody>
      </p:sp>
      <p:sp>
        <p:nvSpPr>
          <p:cNvPr id="10" name="Rectangle: Rounded Corners 9">
            <a:extLst>
              <a:ext uri="{FF2B5EF4-FFF2-40B4-BE49-F238E27FC236}">
                <a16:creationId xmlns:a16="http://schemas.microsoft.com/office/drawing/2014/main" id="{C64D9ED8-505F-EDC3-7F6B-B619FCE4B47D}"/>
              </a:ext>
            </a:extLst>
          </p:cNvPr>
          <p:cNvSpPr/>
          <p:nvPr/>
        </p:nvSpPr>
        <p:spPr bwMode="gray">
          <a:xfrm>
            <a:off x="3105150" y="2840831"/>
            <a:ext cx="8418781" cy="1176338"/>
          </a:xfrm>
          <a:prstGeom prst="roundRect">
            <a:avLst/>
          </a:prstGeom>
          <a:solidFill>
            <a:schemeClr val="bg2">
              <a:lumMod val="20000"/>
              <a:lumOff val="80000"/>
            </a:schemeClr>
          </a:solidFill>
          <a:ln w="25400" algn="ctr">
            <a:solidFill>
              <a:schemeClr val="tx1"/>
            </a:solidFill>
            <a:miter lim="800000"/>
            <a:headEnd/>
            <a:tailEnd/>
          </a:ln>
        </p:spPr>
        <p:txBody>
          <a:bodyPr lIns="90000" tIns="72000" rIns="90000" bIns="72000" rtlCol="0" anchor="ctr"/>
          <a:lstStyle/>
          <a:p>
            <a:pPr marL="285750" indent="-285750" defTabSz="914400" fontAlgn="base">
              <a:spcBef>
                <a:spcPct val="50000"/>
              </a:spcBef>
              <a:spcAft>
                <a:spcPct val="0"/>
              </a:spcAft>
              <a:buClr>
                <a:srgbClr val="F0AB00"/>
              </a:buClr>
              <a:buSzPct val="80000"/>
              <a:buFont typeface="Arial" panose="020B0604020202020204" pitchFamily="34" charset="0"/>
              <a:buChar char="•"/>
            </a:pPr>
            <a:r>
              <a:rPr lang="de-DE" sz="1600" b="1" kern="0">
                <a:ea typeface="Arial Unicode MS" pitchFamily="34" charset="-128"/>
                <a:cs typeface="Arial Unicode MS" pitchFamily="34" charset="-128"/>
              </a:rPr>
              <a:t>Automatisierte Tests</a:t>
            </a:r>
            <a:r>
              <a:rPr lang="de-DE" sz="1600" kern="0">
                <a:ea typeface="Arial Unicode MS" pitchFamily="34" charset="-128"/>
                <a:cs typeface="Arial Unicode MS" pitchFamily="34" charset="-128"/>
              </a:rPr>
              <a:t>, um die Korrektheit regelmäßig automatisch zu überprüfen.</a:t>
            </a:r>
          </a:p>
          <a:p>
            <a:pPr marL="285750" indent="-285750" defTabSz="914400" fontAlgn="base">
              <a:spcBef>
                <a:spcPct val="50000"/>
              </a:spcBef>
              <a:spcAft>
                <a:spcPct val="0"/>
              </a:spcAft>
              <a:buClr>
                <a:srgbClr val="F0AB00"/>
              </a:buClr>
              <a:buSzPct val="80000"/>
              <a:buFont typeface="Arial" panose="020B0604020202020204" pitchFamily="34" charset="0"/>
              <a:buChar char="•"/>
            </a:pPr>
            <a:r>
              <a:rPr lang="de-DE" sz="1600" b="1" kern="0">
                <a:ea typeface="Arial Unicode MS" pitchFamily="34" charset="-128"/>
                <a:cs typeface="Arial Unicode MS" pitchFamily="34" charset="-128"/>
              </a:rPr>
              <a:t>Code Reviews</a:t>
            </a:r>
            <a:r>
              <a:rPr lang="de-DE" sz="1600" kern="0">
                <a:ea typeface="Arial Unicode MS" pitchFamily="34" charset="-128"/>
                <a:cs typeface="Arial Unicode MS" pitchFamily="34" charset="-128"/>
              </a:rPr>
              <a:t>, um sicherzustellen, dass der Code den gesetzten Anforderungen entspricht und korrekt ist.</a:t>
            </a:r>
            <a:endParaRPr kumimoji="0" lang="en-DE" sz="1600" b="0" i="0" u="none" strike="noStrike" kern="0" cap="none" spc="0" normalizeH="0" baseline="0" noProof="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258A121E-0740-73A6-3BB1-D17A92BB5ED7}"/>
              </a:ext>
            </a:extLst>
          </p:cNvPr>
          <p:cNvSpPr/>
          <p:nvPr/>
        </p:nvSpPr>
        <p:spPr bwMode="gray">
          <a:xfrm>
            <a:off x="337456" y="2840831"/>
            <a:ext cx="2377169" cy="1176338"/>
          </a:xfrm>
          <a:prstGeom prst="roundRect">
            <a:avLst/>
          </a:prstGeom>
          <a:solidFill>
            <a:schemeClr val="tx2">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err="1">
                <a:ln>
                  <a:noFill/>
                </a:ln>
                <a:effectLst/>
                <a:uLnTx/>
                <a:uFillTx/>
                <a:ea typeface="Arial Unicode MS" pitchFamily="34" charset="-128"/>
                <a:cs typeface="Arial Unicode MS" pitchFamily="34" charset="-128"/>
              </a:rPr>
              <a:t>Umfang</a:t>
            </a:r>
            <a:endParaRPr kumimoji="0" lang="en-DE" sz="1800" b="1" i="0" u="none" strike="noStrike" kern="0" cap="none" spc="0" normalizeH="0" baseline="0" noProof="0">
              <a:ln>
                <a:noFill/>
              </a:ln>
              <a:effectLst/>
              <a:uLnTx/>
              <a:uFillTx/>
              <a:ea typeface="Arial Unicode MS" pitchFamily="34" charset="-128"/>
              <a:cs typeface="Arial Unicode MS" pitchFamily="34" charset="-128"/>
            </a:endParaRPr>
          </a:p>
        </p:txBody>
      </p:sp>
      <p:sp>
        <p:nvSpPr>
          <p:cNvPr id="14" name="Rectangle: Rounded Corners 13">
            <a:extLst>
              <a:ext uri="{FF2B5EF4-FFF2-40B4-BE49-F238E27FC236}">
                <a16:creationId xmlns:a16="http://schemas.microsoft.com/office/drawing/2014/main" id="{F7086BC6-AEE3-5FC6-5DB8-FABD29A114C3}"/>
              </a:ext>
            </a:extLst>
          </p:cNvPr>
          <p:cNvSpPr/>
          <p:nvPr/>
        </p:nvSpPr>
        <p:spPr bwMode="gray">
          <a:xfrm>
            <a:off x="3105150" y="4386944"/>
            <a:ext cx="8418781" cy="1176338"/>
          </a:xfrm>
          <a:prstGeom prst="roundRect">
            <a:avLst/>
          </a:prstGeom>
          <a:solidFill>
            <a:schemeClr val="bg2">
              <a:lumMod val="20000"/>
              <a:lumOff val="80000"/>
            </a:schemeClr>
          </a:solidFill>
          <a:ln w="25400" algn="ctr">
            <a:solidFill>
              <a:schemeClr val="tx1"/>
            </a:solidFill>
            <a:miter lim="800000"/>
            <a:headEnd/>
            <a:tailEnd/>
          </a:ln>
        </p:spPr>
        <p:txBody>
          <a:bodyPr lIns="90000" tIns="72000" rIns="90000" bIns="72000" rtlCol="0" anchor="ctr"/>
          <a:lstStyle/>
          <a:p>
            <a:pPr marL="72000" indent="-285750" defTabSz="914400" fontAlgn="base">
              <a:spcAft>
                <a:spcPct val="0"/>
              </a:spcAft>
              <a:buClr>
                <a:srgbClr val="F0AB00"/>
              </a:buClr>
              <a:buSzPct val="80000"/>
              <a:buFont typeface="Arial" panose="020B0604020202020204" pitchFamily="34" charset="0"/>
              <a:buChar char="•"/>
            </a:pPr>
            <a:r>
              <a:rPr lang="en-US" sz="1800" b="1" kern="0">
                <a:ea typeface="Arial Unicode MS" pitchFamily="34" charset="-128"/>
                <a:cs typeface="Arial Unicode MS" pitchFamily="34" charset="-128"/>
              </a:rPr>
              <a:t>Go Test: </a:t>
            </a:r>
            <a:r>
              <a:rPr lang="en-US" sz="1800" kern="0">
                <a:ea typeface="Arial Unicode MS" pitchFamily="34" charset="-128"/>
                <a:cs typeface="Arial Unicode MS" pitchFamily="34" charset="-128"/>
              </a:rPr>
              <a:t>Go’s </a:t>
            </a:r>
            <a:r>
              <a:rPr lang="en-US" sz="1800" kern="0" err="1">
                <a:ea typeface="Arial Unicode MS" pitchFamily="34" charset="-128"/>
                <a:cs typeface="Arial Unicode MS" pitchFamily="34" charset="-128"/>
              </a:rPr>
              <a:t>eingebautes</a:t>
            </a:r>
            <a:r>
              <a:rPr lang="en-US" sz="1800" kern="0">
                <a:ea typeface="Arial Unicode MS" pitchFamily="34" charset="-128"/>
                <a:cs typeface="Arial Unicode MS" pitchFamily="34" charset="-128"/>
              </a:rPr>
              <a:t> Test Framework</a:t>
            </a:r>
          </a:p>
          <a:p>
            <a:pPr marL="72000" indent="-285750" defTabSz="914400" fontAlgn="base">
              <a:spcAft>
                <a:spcPct val="0"/>
              </a:spcAft>
              <a:buClr>
                <a:srgbClr val="F0AB00"/>
              </a:buClr>
              <a:buSzPct val="80000"/>
              <a:buFont typeface="Arial" panose="020B0604020202020204" pitchFamily="34" charset="0"/>
              <a:buChar char="•"/>
            </a:pPr>
            <a:r>
              <a:rPr lang="en-US" sz="1800" b="1" kern="0">
                <a:ea typeface="Arial Unicode MS" pitchFamily="34" charset="-128"/>
                <a:cs typeface="Arial Unicode MS" pitchFamily="34" charset="-128"/>
              </a:rPr>
              <a:t>Postman</a:t>
            </a:r>
            <a:r>
              <a:rPr lang="en-US" sz="1800" kern="0">
                <a:ea typeface="Arial Unicode MS" pitchFamily="34" charset="-128"/>
                <a:cs typeface="Arial Unicode MS" pitchFamily="34" charset="-128"/>
              </a:rPr>
              <a:t>: API Testing</a:t>
            </a:r>
          </a:p>
          <a:p>
            <a:pPr marL="72000" indent="-285750" defTabSz="914400" fontAlgn="base">
              <a:spcAft>
                <a:spcPct val="0"/>
              </a:spcAft>
              <a:buClr>
                <a:srgbClr val="F0AB00"/>
              </a:buClr>
              <a:buSzPct val="80000"/>
              <a:buFont typeface="Arial" panose="020B0604020202020204" pitchFamily="34" charset="0"/>
              <a:buChar char="•"/>
            </a:pPr>
            <a:r>
              <a:rPr lang="en-US" sz="1800" b="1" kern="0" err="1">
                <a:ea typeface="Arial Unicode MS" pitchFamily="34" charset="-128"/>
                <a:cs typeface="Arial Unicode MS" pitchFamily="34" charset="-128"/>
              </a:rPr>
              <a:t>Github</a:t>
            </a:r>
            <a:r>
              <a:rPr lang="en-US" sz="1800" kern="0">
                <a:ea typeface="Arial Unicode MS" pitchFamily="34" charset="-128"/>
                <a:cs typeface="Arial Unicode MS" pitchFamily="34" charset="-128"/>
              </a:rPr>
              <a:t>: Code Review für Pull-Requests</a:t>
            </a:r>
          </a:p>
          <a:p>
            <a:pPr marL="72000" indent="-285750" defTabSz="914400" fontAlgn="base">
              <a:spcAft>
                <a:spcPct val="0"/>
              </a:spcAft>
              <a:buClr>
                <a:srgbClr val="F0AB00"/>
              </a:buClr>
              <a:buSzPct val="80000"/>
              <a:buFont typeface="Arial" panose="020B0604020202020204" pitchFamily="34" charset="0"/>
              <a:buChar char="•"/>
            </a:pPr>
            <a:r>
              <a:rPr lang="de-DE" sz="1800" b="1" err="1"/>
              <a:t>Staticcheck</a:t>
            </a:r>
            <a:r>
              <a:rPr lang="de-DE" sz="1800" b="1"/>
              <a:t>, </a:t>
            </a:r>
            <a:r>
              <a:rPr lang="de-DE" sz="1800" b="1" err="1"/>
              <a:t>SonarQube</a:t>
            </a:r>
            <a:r>
              <a:rPr lang="de-DE" sz="1800" b="1"/>
              <a:t>, </a:t>
            </a:r>
            <a:r>
              <a:rPr lang="de-DE" sz="1800" b="1" err="1"/>
              <a:t>Deepsource</a:t>
            </a:r>
            <a:r>
              <a:rPr lang="de-DE" sz="1800"/>
              <a:t>: statische Code-Analyse-Tools</a:t>
            </a:r>
            <a:endParaRPr lang="en-US" sz="1800" kern="0">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96973005-831D-561C-B380-757048DAEFB6}"/>
              </a:ext>
            </a:extLst>
          </p:cNvPr>
          <p:cNvSpPr/>
          <p:nvPr/>
        </p:nvSpPr>
        <p:spPr bwMode="gray">
          <a:xfrm>
            <a:off x="337456" y="4386944"/>
            <a:ext cx="2377169" cy="1176338"/>
          </a:xfrm>
          <a:prstGeom prst="roundRect">
            <a:avLst/>
          </a:prstGeom>
          <a:solidFill>
            <a:schemeClr val="tx2">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err="1">
                <a:ln>
                  <a:noFill/>
                </a:ln>
                <a:effectLst/>
                <a:uLnTx/>
                <a:uFillTx/>
                <a:ea typeface="Arial Unicode MS" pitchFamily="34" charset="-128"/>
                <a:cs typeface="Arial Unicode MS" pitchFamily="34" charset="-128"/>
              </a:rPr>
              <a:t>Verwendete</a:t>
            </a:r>
            <a:r>
              <a:rPr kumimoji="0" lang="en-US" sz="1800" b="1" i="0" u="none" strike="noStrike" kern="0" cap="none" spc="0" normalizeH="0" baseline="0" noProof="0">
                <a:ln>
                  <a:noFill/>
                </a:ln>
                <a:effectLst/>
                <a:uLnTx/>
                <a:uFillTx/>
                <a:ea typeface="Arial Unicode MS" pitchFamily="34" charset="-128"/>
                <a:cs typeface="Arial Unicode MS" pitchFamily="34" charset="-128"/>
              </a:rPr>
              <a:t> Tools</a:t>
            </a:r>
            <a:endParaRPr kumimoji="0" lang="en-DE" sz="1800" b="1" i="0" u="none" strike="noStrike" kern="0" cap="none" spc="0" normalizeH="0" baseline="0" noProof="0">
              <a:ln>
                <a:noFill/>
              </a:ln>
              <a:effectLst/>
              <a:uLnTx/>
              <a:uFillTx/>
              <a:ea typeface="Arial Unicode MS" pitchFamily="34" charset="-128"/>
              <a:cs typeface="Arial Unicode MS" pitchFamily="34" charset="-128"/>
            </a:endParaRPr>
          </a:p>
        </p:txBody>
      </p:sp>
    </p:spTree>
    <p:custDataLst>
      <p:custData r:id="rId1"/>
      <p:custData r:id="rId2"/>
    </p:custDataLst>
    <p:extLst>
      <p:ext uri="{BB962C8B-B14F-4D97-AF65-F5344CB8AC3E}">
        <p14:creationId xmlns:p14="http://schemas.microsoft.com/office/powerpoint/2010/main" val="423060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10" grpId="0" animBg="1"/>
      <p:bldP spid="11" grpId="0" animBg="1"/>
      <p:bldP spid="14" grpId="0" animBg="1"/>
      <p:bldP spid="15" grpId="0" animBg="1"/>
    </p:bldLst>
  </p:timing>
  <p:extLst>
    <p:ext uri="{6950BFC3-D8DA-4A85-94F7-54DA5524770B}">
      <p188:commentRel xmlns:p188="http://schemas.microsoft.com/office/powerpoint/2018/8/main" r:id="rId5"/>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33EBF-1D11-CAD3-1DC9-5DD9920F51F8}"/>
              </a:ext>
            </a:extLst>
          </p:cNvPr>
          <p:cNvSpPr>
            <a:spLocks noGrp="1"/>
          </p:cNvSpPr>
          <p:nvPr>
            <p:ph type="title"/>
          </p:nvPr>
        </p:nvSpPr>
        <p:spPr/>
        <p:txBody>
          <a:bodyPr/>
          <a:lstStyle/>
          <a:p>
            <a:r>
              <a:rPr lang="en-US" err="1">
                <a:latin typeface="72 Brand Medium"/>
              </a:rPr>
              <a:t>Maßnahmen</a:t>
            </a:r>
            <a:r>
              <a:rPr lang="en-US">
                <a:latin typeface="72 Brand Medium"/>
              </a:rPr>
              <a:t> - </a:t>
            </a:r>
            <a:r>
              <a:rPr lang="en-US" err="1">
                <a:latin typeface="72 Brand Medium"/>
              </a:rPr>
              <a:t>Korrektheit</a:t>
            </a:r>
            <a:endParaRPr lang="en-DE"/>
          </a:p>
        </p:txBody>
      </p:sp>
      <p:sp>
        <p:nvSpPr>
          <p:cNvPr id="2" name="TextBox 1">
            <a:extLst>
              <a:ext uri="{FF2B5EF4-FFF2-40B4-BE49-F238E27FC236}">
                <a16:creationId xmlns:a16="http://schemas.microsoft.com/office/drawing/2014/main" id="{BD26ECB9-5054-39B6-3D59-3A6CF0EA8B31}"/>
              </a:ext>
            </a:extLst>
          </p:cNvPr>
          <p:cNvSpPr txBox="1"/>
          <p:nvPr/>
        </p:nvSpPr>
        <p:spPr>
          <a:xfrm>
            <a:off x="504001" y="1260389"/>
            <a:ext cx="11024853" cy="4524315"/>
          </a:xfrm>
          <a:prstGeom prst="rect">
            <a:avLst/>
          </a:prstGeom>
          <a:noFill/>
        </p:spPr>
        <p:txBody>
          <a:bodyPr wrap="square" lIns="0" tIns="0" rIns="0" bIns="0" rtlCol="0">
            <a:spAutoFit/>
          </a:bodyPr>
          <a:lstStyle/>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Automatisierte</a:t>
            </a:r>
            <a:r>
              <a:rPr lang="en-US" sz="2800" kern="0">
                <a:solidFill>
                  <a:schemeClr val="tx2"/>
                </a:solidFill>
                <a:latin typeface="+mj-lt"/>
                <a:ea typeface="Arial Unicode MS" pitchFamily="34" charset="-128"/>
                <a:cs typeface="Arial Unicode MS" pitchFamily="34" charset="-128"/>
              </a:rPr>
              <a:t> Tests</a:t>
            </a:r>
          </a:p>
          <a:p>
            <a:pPr algn="l" fontAlgn="base">
              <a:spcBef>
                <a:spcPct val="50000"/>
              </a:spcBef>
              <a:spcAft>
                <a:spcPct val="0"/>
              </a:spcAft>
              <a:buClr>
                <a:schemeClr val="tx1"/>
              </a:buClr>
              <a:buSzPct val="100000"/>
            </a:pP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Wer</a:t>
            </a:r>
            <a:r>
              <a:rPr lang="en-US" sz="2800" kern="0">
                <a:solidFill>
                  <a:schemeClr val="tx2"/>
                </a:solidFill>
                <a:latin typeface="+mj-lt"/>
                <a:ea typeface="Arial Unicode MS" pitchFamily="34" charset="-128"/>
                <a:cs typeface="Arial Unicode MS" pitchFamily="34" charset="-128"/>
              </a:rPr>
              <a:t>? </a:t>
            </a:r>
            <a:r>
              <a:rPr lang="de-DE" sz="2800" kern="0">
                <a:latin typeface="+mn-lt"/>
                <a:ea typeface="Arial Unicode MS" pitchFamily="34" charset="-128"/>
                <a:cs typeface="Arial Unicode MS" pitchFamily="34" charset="-128"/>
              </a:rPr>
              <a:t>Alle Entwickler, Überprüfung durch Beauftragten (Nils) </a:t>
            </a: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Wann</a:t>
            </a:r>
            <a:r>
              <a:rPr lang="en-US" sz="2800" kern="0">
                <a:solidFill>
                  <a:schemeClr val="tx2"/>
                </a:solidFill>
                <a:latin typeface="+mj-lt"/>
                <a:ea typeface="Arial Unicode MS" pitchFamily="34" charset="-128"/>
                <a:cs typeface="Arial Unicode MS" pitchFamily="34" charset="-128"/>
              </a:rPr>
              <a:t>? </a:t>
            </a:r>
            <a:r>
              <a:rPr lang="de-DE" sz="2800" kern="0">
                <a:latin typeface="+mn-lt"/>
                <a:ea typeface="Arial Unicode MS" pitchFamily="34" charset="-128"/>
                <a:cs typeface="Arial Unicode MS" pitchFamily="34" charset="-128"/>
              </a:rPr>
              <a:t>Kontinuierlich bei jedem Commit</a:t>
            </a: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a:solidFill>
                  <a:schemeClr val="tx2"/>
                </a:solidFill>
                <a:latin typeface="+mj-lt"/>
                <a:ea typeface="Arial Unicode MS" pitchFamily="34" charset="-128"/>
                <a:cs typeface="Arial Unicode MS" pitchFamily="34" charset="-128"/>
              </a:rPr>
              <a:t>Wie? </a:t>
            </a:r>
            <a:r>
              <a:rPr lang="de-DE" sz="2800" kern="0">
                <a:latin typeface="+mn-lt"/>
                <a:ea typeface="Arial Unicode MS" pitchFamily="34" charset="-128"/>
                <a:cs typeface="Arial Unicode MS" pitchFamily="34" charset="-128"/>
              </a:rPr>
              <a:t>Entwicklung einer Test-Suite mit breiter Abdeckung, spezialisiert auf </a:t>
            </a:r>
            <a:r>
              <a:rPr lang="de-DE" sz="2800" kern="0" err="1">
                <a:latin typeface="+mn-lt"/>
                <a:ea typeface="Arial Unicode MS" pitchFamily="34" charset="-128"/>
                <a:cs typeface="Arial Unicode MS" pitchFamily="34" charset="-128"/>
              </a:rPr>
              <a:t>Contract-Testing</a:t>
            </a: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Warum</a:t>
            </a:r>
            <a:r>
              <a:rPr lang="en-US" sz="2800" kern="0">
                <a:solidFill>
                  <a:schemeClr val="tx2"/>
                </a:solidFill>
                <a:latin typeface="+mj-lt"/>
                <a:ea typeface="Arial Unicode MS" pitchFamily="34" charset="-128"/>
                <a:cs typeface="Arial Unicode MS" pitchFamily="34" charset="-128"/>
              </a:rPr>
              <a:t>? </a:t>
            </a:r>
            <a:r>
              <a:rPr lang="de-DE" sz="2800" kern="0">
                <a:latin typeface="+mn-lt"/>
                <a:ea typeface="Arial Unicode MS" pitchFamily="34" charset="-128"/>
                <a:cs typeface="Arial Unicode MS" pitchFamily="34" charset="-128"/>
              </a:rPr>
              <a:t>Frühzeitige Fehlererkennung, Sicherstellung der Systemstabilität bei Änderungen</a:t>
            </a:r>
            <a:endParaRPr lang="en-DE" sz="2800" kern="0">
              <a:solidFill>
                <a:schemeClr val="tx2"/>
              </a:solidFill>
              <a:latin typeface="+mj-lt"/>
              <a:ea typeface="Arial Unicode MS" pitchFamily="34" charset="-128"/>
              <a:cs typeface="Arial Unicode MS" pitchFamily="34" charset="-128"/>
            </a:endParaRPr>
          </a:p>
        </p:txBody>
      </p:sp>
      <p:pic>
        <p:nvPicPr>
          <p:cNvPr id="6" name="Graphic 5" descr="Checkbox Checked with solid fill">
            <a:extLst>
              <a:ext uri="{FF2B5EF4-FFF2-40B4-BE49-F238E27FC236}">
                <a16:creationId xmlns:a16="http://schemas.microsoft.com/office/drawing/2014/main" id="{12934489-1729-5AE3-F599-08F43D4F17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58400" y="503999"/>
            <a:ext cx="1632077" cy="1632077"/>
          </a:xfrm>
          <a:prstGeom prst="rect">
            <a:avLst/>
          </a:prstGeom>
        </p:spPr>
      </p:pic>
    </p:spTree>
    <p:extLst>
      <p:ext uri="{BB962C8B-B14F-4D97-AF65-F5344CB8AC3E}">
        <p14:creationId xmlns:p14="http://schemas.microsoft.com/office/powerpoint/2010/main" val="31004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33EBF-1D11-CAD3-1DC9-5DD9920F51F8}"/>
              </a:ext>
            </a:extLst>
          </p:cNvPr>
          <p:cNvSpPr>
            <a:spLocks noGrp="1"/>
          </p:cNvSpPr>
          <p:nvPr>
            <p:ph type="title"/>
          </p:nvPr>
        </p:nvSpPr>
        <p:spPr/>
        <p:txBody>
          <a:bodyPr/>
          <a:lstStyle/>
          <a:p>
            <a:r>
              <a:rPr lang="en-US" err="1">
                <a:latin typeface="72 Brand Medium"/>
              </a:rPr>
              <a:t>Maßnahmen</a:t>
            </a:r>
            <a:r>
              <a:rPr lang="en-US">
                <a:latin typeface="72 Brand Medium"/>
              </a:rPr>
              <a:t> - </a:t>
            </a:r>
            <a:r>
              <a:rPr lang="en-US" err="1">
                <a:latin typeface="72 Brand Medium"/>
              </a:rPr>
              <a:t>Korrektheit</a:t>
            </a:r>
            <a:endParaRPr lang="en-DE"/>
          </a:p>
        </p:txBody>
      </p:sp>
      <p:sp>
        <p:nvSpPr>
          <p:cNvPr id="2" name="TextBox 1">
            <a:extLst>
              <a:ext uri="{FF2B5EF4-FFF2-40B4-BE49-F238E27FC236}">
                <a16:creationId xmlns:a16="http://schemas.microsoft.com/office/drawing/2014/main" id="{BD26ECB9-5054-39B6-3D59-3A6CF0EA8B31}"/>
              </a:ext>
            </a:extLst>
          </p:cNvPr>
          <p:cNvSpPr txBox="1"/>
          <p:nvPr/>
        </p:nvSpPr>
        <p:spPr>
          <a:xfrm>
            <a:off x="504001" y="1260389"/>
            <a:ext cx="11024853" cy="4524315"/>
          </a:xfrm>
          <a:prstGeom prst="rect">
            <a:avLst/>
          </a:prstGeom>
          <a:noFill/>
        </p:spPr>
        <p:txBody>
          <a:bodyPr wrap="square" lIns="0" tIns="0" rIns="0" bIns="0" rtlCol="0">
            <a:spAutoFit/>
          </a:bodyPr>
          <a:lstStyle/>
          <a:p>
            <a:pPr algn="l" fontAlgn="base">
              <a:spcBef>
                <a:spcPct val="50000"/>
              </a:spcBef>
              <a:spcAft>
                <a:spcPct val="0"/>
              </a:spcAft>
              <a:buClr>
                <a:schemeClr val="tx1"/>
              </a:buClr>
              <a:buSzPct val="100000"/>
            </a:pPr>
            <a:r>
              <a:rPr lang="en-US" sz="2800" kern="0">
                <a:solidFill>
                  <a:schemeClr val="tx2"/>
                </a:solidFill>
                <a:latin typeface="+mj-lt"/>
                <a:ea typeface="Arial Unicode MS" pitchFamily="34" charset="-128"/>
                <a:cs typeface="Arial Unicode MS" pitchFamily="34" charset="-128"/>
              </a:rPr>
              <a:t>Code Reviews</a:t>
            </a:r>
          </a:p>
          <a:p>
            <a:pPr algn="l" fontAlgn="base">
              <a:spcBef>
                <a:spcPct val="50000"/>
              </a:spcBef>
              <a:spcAft>
                <a:spcPct val="0"/>
              </a:spcAft>
              <a:buClr>
                <a:schemeClr val="tx1"/>
              </a:buClr>
              <a:buSzPct val="100000"/>
            </a:pP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Wer</a:t>
            </a:r>
            <a:r>
              <a:rPr lang="en-US" sz="2800" kern="0">
                <a:solidFill>
                  <a:schemeClr val="tx2"/>
                </a:solidFill>
                <a:latin typeface="+mj-lt"/>
                <a:ea typeface="Arial Unicode MS" pitchFamily="34" charset="-128"/>
                <a:cs typeface="Arial Unicode MS" pitchFamily="34" charset="-128"/>
              </a:rPr>
              <a:t>? </a:t>
            </a:r>
            <a:r>
              <a:rPr lang="de-DE" sz="2800" kern="0">
                <a:latin typeface="+mn-lt"/>
                <a:ea typeface="Arial Unicode MS" pitchFamily="34" charset="-128"/>
                <a:cs typeface="Arial Unicode MS" pitchFamily="34" charset="-128"/>
              </a:rPr>
              <a:t>Alle Teammitglieder</a:t>
            </a: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Wann</a:t>
            </a:r>
            <a:r>
              <a:rPr lang="en-US" sz="2800" kern="0">
                <a:solidFill>
                  <a:schemeClr val="tx2"/>
                </a:solidFill>
                <a:latin typeface="+mj-lt"/>
                <a:ea typeface="Arial Unicode MS" pitchFamily="34" charset="-128"/>
                <a:cs typeface="Arial Unicode MS" pitchFamily="34" charset="-128"/>
              </a:rPr>
              <a:t>? </a:t>
            </a:r>
            <a:r>
              <a:rPr lang="de-DE" sz="2800" kern="0">
                <a:latin typeface="+mn-lt"/>
                <a:ea typeface="Arial Unicode MS" pitchFamily="34" charset="-128"/>
                <a:cs typeface="Arial Unicode MS" pitchFamily="34" charset="-128"/>
              </a:rPr>
              <a:t>Bei neuen Pull </a:t>
            </a:r>
            <a:r>
              <a:rPr lang="de-DE" sz="2800" kern="0" err="1">
                <a:latin typeface="+mn-lt"/>
                <a:ea typeface="Arial Unicode MS" pitchFamily="34" charset="-128"/>
                <a:cs typeface="Arial Unicode MS" pitchFamily="34" charset="-128"/>
              </a:rPr>
              <a:t>Requests</a:t>
            </a: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a:solidFill>
                  <a:schemeClr val="tx2"/>
                </a:solidFill>
                <a:latin typeface="+mj-lt"/>
                <a:ea typeface="Arial Unicode MS" pitchFamily="34" charset="-128"/>
                <a:cs typeface="Arial Unicode MS" pitchFamily="34" charset="-128"/>
              </a:rPr>
              <a:t>Wie? </a:t>
            </a:r>
            <a:r>
              <a:rPr lang="de-DE" sz="2800" kern="0">
                <a:latin typeface="+mn-lt"/>
                <a:ea typeface="Arial Unicode MS" pitchFamily="34" charset="-128"/>
                <a:cs typeface="Arial Unicode MS" pitchFamily="34" charset="-128"/>
              </a:rPr>
              <a:t>Regelmäßige Sitzungen für Pull Request-Reviews, Einsatz von </a:t>
            </a:r>
            <a:r>
              <a:rPr lang="de-DE" sz="2800" kern="0" err="1">
                <a:latin typeface="+mn-lt"/>
                <a:ea typeface="Arial Unicode MS" pitchFamily="34" charset="-128"/>
                <a:cs typeface="Arial Unicode MS" pitchFamily="34" charset="-128"/>
              </a:rPr>
              <a:t>Linting</a:t>
            </a:r>
            <a:r>
              <a:rPr lang="de-DE" sz="2800" kern="0">
                <a:latin typeface="+mn-lt"/>
                <a:ea typeface="Arial Unicode MS" pitchFamily="34" charset="-128"/>
                <a:cs typeface="Arial Unicode MS" pitchFamily="34" charset="-128"/>
              </a:rPr>
              <a:t>-Tools und statischer Analyse</a:t>
            </a:r>
            <a:endParaRPr lang="en-US" sz="2800" kern="0">
              <a:solidFill>
                <a:schemeClr val="tx2"/>
              </a:solidFill>
              <a:latin typeface="+mj-lt"/>
              <a:ea typeface="Arial Unicode MS" pitchFamily="34" charset="-128"/>
              <a:cs typeface="Arial Unicode MS" pitchFamily="34" charset="-128"/>
            </a:endParaRPr>
          </a:p>
          <a:p>
            <a:pPr algn="l" fontAlgn="base">
              <a:spcBef>
                <a:spcPct val="50000"/>
              </a:spcBef>
              <a:spcAft>
                <a:spcPct val="0"/>
              </a:spcAft>
              <a:buClr>
                <a:schemeClr val="tx1"/>
              </a:buClr>
              <a:buSzPct val="100000"/>
            </a:pPr>
            <a:r>
              <a:rPr lang="en-US" sz="2800" kern="0" err="1">
                <a:solidFill>
                  <a:schemeClr val="tx2"/>
                </a:solidFill>
                <a:latin typeface="+mj-lt"/>
                <a:ea typeface="Arial Unicode MS" pitchFamily="34" charset="-128"/>
                <a:cs typeface="Arial Unicode MS" pitchFamily="34" charset="-128"/>
              </a:rPr>
              <a:t>Warum</a:t>
            </a:r>
            <a:r>
              <a:rPr lang="en-US" sz="2800" kern="0">
                <a:solidFill>
                  <a:schemeClr val="tx2"/>
                </a:solidFill>
                <a:latin typeface="+mj-lt"/>
                <a:ea typeface="Arial Unicode MS" pitchFamily="34" charset="-128"/>
                <a:cs typeface="Arial Unicode MS" pitchFamily="34" charset="-128"/>
              </a:rPr>
              <a:t>? </a:t>
            </a:r>
            <a:r>
              <a:rPr lang="de-DE" sz="2800" kern="0">
                <a:latin typeface="+mn-lt"/>
                <a:ea typeface="Arial Unicode MS" pitchFamily="34" charset="-128"/>
                <a:cs typeface="Arial Unicode MS" pitchFamily="34" charset="-128"/>
              </a:rPr>
              <a:t>Stellt Code-Qualität sicher, fördert Wissenstransfer und Verständnis</a:t>
            </a:r>
            <a:endParaRPr lang="en-DE" sz="2800" kern="0">
              <a:solidFill>
                <a:schemeClr val="tx2"/>
              </a:solidFill>
              <a:latin typeface="+mj-lt"/>
              <a:ea typeface="Arial Unicode MS" pitchFamily="34" charset="-128"/>
              <a:cs typeface="Arial Unicode MS" pitchFamily="34" charset="-128"/>
            </a:endParaRPr>
          </a:p>
        </p:txBody>
      </p:sp>
      <p:pic>
        <p:nvPicPr>
          <p:cNvPr id="5" name="Graphic 4" descr="Customer review with solid fill">
            <a:extLst>
              <a:ext uri="{FF2B5EF4-FFF2-40B4-BE49-F238E27FC236}">
                <a16:creationId xmlns:a16="http://schemas.microsoft.com/office/drawing/2014/main" id="{3CED01A3-D898-3CB0-BF87-FCFB5B987B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8195" y="503999"/>
            <a:ext cx="1250659" cy="1250659"/>
          </a:xfrm>
          <a:prstGeom prst="rect">
            <a:avLst/>
          </a:prstGeom>
        </p:spPr>
      </p:pic>
    </p:spTree>
    <p:extLst>
      <p:ext uri="{BB962C8B-B14F-4D97-AF65-F5344CB8AC3E}">
        <p14:creationId xmlns:p14="http://schemas.microsoft.com/office/powerpoint/2010/main" val="365478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EF824F8A-6C1A-99E5-5454-7ADEDCB53337}"/>
              </a:ext>
            </a:extLst>
          </p:cNvPr>
          <p:cNvGrpSpPr>
            <a:grpSpLocks/>
          </p:cNvGrpSpPr>
          <p:nvPr/>
        </p:nvGrpSpPr>
        <p:grpSpPr>
          <a:xfrm>
            <a:off x="454076" y="190506"/>
            <a:ext cx="9488710" cy="6542008"/>
            <a:chOff x="449487" y="878337"/>
            <a:chExt cx="11296200" cy="3734836"/>
          </a:xfrm>
        </p:grpSpPr>
        <p:sp>
          <p:nvSpPr>
            <p:cNvPr id="4" name="Rectangle 3">
              <a:extLst>
                <a:ext uri="{FF2B5EF4-FFF2-40B4-BE49-F238E27FC236}">
                  <a16:creationId xmlns:a16="http://schemas.microsoft.com/office/drawing/2014/main" id="{3FBD54FA-EA9F-3CDE-146F-3B8C303F8D5C}"/>
                </a:ext>
              </a:extLst>
            </p:cNvPr>
            <p:cNvSpPr>
              <a:spLocks/>
            </p:cNvSpPr>
            <p:nvPr/>
          </p:nvSpPr>
          <p:spPr bwMode="gray">
            <a:xfrm>
              <a:off x="449487" y="879374"/>
              <a:ext cx="11296200" cy="3733799"/>
            </a:xfrm>
            <a:prstGeom prst="rect">
              <a:avLst/>
            </a:prstGeom>
            <a:ln w="57150">
              <a:solidFill>
                <a:srgbClr val="326DE6"/>
              </a:solidFill>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40" name="Rectangle 39">
              <a:extLst>
                <a:ext uri="{FF2B5EF4-FFF2-40B4-BE49-F238E27FC236}">
                  <a16:creationId xmlns:a16="http://schemas.microsoft.com/office/drawing/2014/main" id="{E5B647C1-FAE8-C44D-95C4-AE986BA5E249}"/>
                </a:ext>
              </a:extLst>
            </p:cNvPr>
            <p:cNvSpPr>
              <a:spLocks/>
            </p:cNvSpPr>
            <p:nvPr/>
          </p:nvSpPr>
          <p:spPr bwMode="gray">
            <a:xfrm>
              <a:off x="10757204" y="878337"/>
              <a:ext cx="961753" cy="3734190"/>
            </a:xfrm>
            <a:prstGeom prst="rect">
              <a:avLst/>
            </a:prstGeom>
            <a:solidFill>
              <a:srgbClr val="326DE6"/>
            </a:solidFill>
            <a:ln w="2540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a:ln>
                    <a:noFill/>
                  </a:ln>
                  <a:solidFill>
                    <a:schemeClr val="bg1"/>
                  </a:solidFill>
                  <a:effectLst/>
                  <a:uLnTx/>
                  <a:uFillTx/>
                  <a:ea typeface="Arial Unicode MS" pitchFamily="34" charset="-128"/>
                  <a:cs typeface="Arial Unicode MS" pitchFamily="34" charset="-128"/>
                </a:rPr>
                <a:t>Load Balancer</a:t>
              </a:r>
              <a:endParaRPr kumimoji="0" lang="de-DE" sz="3200" b="1" i="0" u="none" strike="noStrike" kern="0" cap="none" spc="0" normalizeH="0" baseline="0" noProof="0">
                <a:ln>
                  <a:noFill/>
                </a:ln>
                <a:solidFill>
                  <a:schemeClr val="bg1"/>
                </a:solidFill>
                <a:effectLst/>
                <a:uLnTx/>
                <a:uFillTx/>
                <a:ea typeface="Arial Unicode MS" pitchFamily="34" charset="-128"/>
                <a:cs typeface="Arial Unicode MS" pitchFamily="34" charset="-128"/>
              </a:endParaRPr>
            </a:p>
          </p:txBody>
        </p:sp>
      </p:grpSp>
      <p:grpSp>
        <p:nvGrpSpPr>
          <p:cNvPr id="12" name="Group 11">
            <a:extLst>
              <a:ext uri="{FF2B5EF4-FFF2-40B4-BE49-F238E27FC236}">
                <a16:creationId xmlns:a16="http://schemas.microsoft.com/office/drawing/2014/main" id="{5BA1821D-D4E1-4B11-ED56-4D43C1B5E5C1}"/>
              </a:ext>
            </a:extLst>
          </p:cNvPr>
          <p:cNvGrpSpPr>
            <a:grpSpLocks noChangeAspect="1"/>
          </p:cNvGrpSpPr>
          <p:nvPr/>
        </p:nvGrpSpPr>
        <p:grpSpPr>
          <a:xfrm>
            <a:off x="1157084" y="2820933"/>
            <a:ext cx="1627598" cy="2105668"/>
            <a:chOff x="587829" y="1458686"/>
            <a:chExt cx="3298372" cy="4267200"/>
          </a:xfrm>
        </p:grpSpPr>
        <p:pic>
          <p:nvPicPr>
            <p:cNvPr id="10" name="Graphic 9">
              <a:extLst>
                <a:ext uri="{FF2B5EF4-FFF2-40B4-BE49-F238E27FC236}">
                  <a16:creationId xmlns:a16="http://schemas.microsoft.com/office/drawing/2014/main" id="{6E9A7D27-D70D-21CC-8780-6D61E695D9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8561" y="2341108"/>
              <a:ext cx="2965533" cy="3058206"/>
            </a:xfrm>
            <a:prstGeom prst="rect">
              <a:avLst/>
            </a:prstGeom>
          </p:spPr>
        </p:pic>
        <p:sp>
          <p:nvSpPr>
            <p:cNvPr id="11" name="Cylinder 10">
              <a:extLst>
                <a:ext uri="{FF2B5EF4-FFF2-40B4-BE49-F238E27FC236}">
                  <a16:creationId xmlns:a16="http://schemas.microsoft.com/office/drawing/2014/main" id="{4FE78AF4-D642-6058-B1DA-AE5A37855197}"/>
                </a:ext>
              </a:extLst>
            </p:cNvPr>
            <p:cNvSpPr>
              <a:spLocks/>
            </p:cNvSpPr>
            <p:nvPr/>
          </p:nvSpPr>
          <p:spPr bwMode="gray">
            <a:xfrm>
              <a:off x="587829" y="1458686"/>
              <a:ext cx="3298372" cy="4267200"/>
            </a:xfrm>
            <a:prstGeom prst="can">
              <a:avLst/>
            </a:prstGeom>
            <a:noFill/>
            <a:ln w="285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grpSp>
      <p:pic>
        <p:nvPicPr>
          <p:cNvPr id="14" name="Graphic 13">
            <a:extLst>
              <a:ext uri="{FF2B5EF4-FFF2-40B4-BE49-F238E27FC236}">
                <a16:creationId xmlns:a16="http://schemas.microsoft.com/office/drawing/2014/main" id="{04ECA9D9-7722-91E7-AA7E-B706F044D8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880" y="398508"/>
            <a:ext cx="2674978" cy="472823"/>
          </a:xfrm>
          <a:prstGeom prst="rect">
            <a:avLst/>
          </a:prstGeom>
        </p:spPr>
      </p:pic>
      <p:grpSp>
        <p:nvGrpSpPr>
          <p:cNvPr id="20" name="Group 19">
            <a:extLst>
              <a:ext uri="{FF2B5EF4-FFF2-40B4-BE49-F238E27FC236}">
                <a16:creationId xmlns:a16="http://schemas.microsoft.com/office/drawing/2014/main" id="{6FCBBD64-A7EB-C07E-88CC-1EA816F624A1}"/>
              </a:ext>
            </a:extLst>
          </p:cNvPr>
          <p:cNvGrpSpPr>
            <a:grpSpLocks noChangeAspect="1"/>
          </p:cNvGrpSpPr>
          <p:nvPr/>
        </p:nvGrpSpPr>
        <p:grpSpPr>
          <a:xfrm>
            <a:off x="7053063" y="666468"/>
            <a:ext cx="1266608" cy="1179125"/>
            <a:chOff x="3064608" y="4563301"/>
            <a:chExt cx="1820354" cy="1694624"/>
          </a:xfrm>
        </p:grpSpPr>
        <p:pic>
          <p:nvPicPr>
            <p:cNvPr id="18" name="Graphic 17">
              <a:extLst>
                <a:ext uri="{FF2B5EF4-FFF2-40B4-BE49-F238E27FC236}">
                  <a16:creationId xmlns:a16="http://schemas.microsoft.com/office/drawing/2014/main" id="{D874DECD-8408-EEF0-00A4-2C9FA6C8A8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3747" y="4715288"/>
              <a:ext cx="1362075" cy="1390650"/>
            </a:xfrm>
            <a:prstGeom prst="rect">
              <a:avLst/>
            </a:prstGeom>
          </p:spPr>
        </p:pic>
        <p:sp>
          <p:nvSpPr>
            <p:cNvPr id="19" name="Flowchart: Process 18">
              <a:extLst>
                <a:ext uri="{FF2B5EF4-FFF2-40B4-BE49-F238E27FC236}">
                  <a16:creationId xmlns:a16="http://schemas.microsoft.com/office/drawing/2014/main" id="{70B075ED-70D9-71CC-8780-919AE14D2C4E}"/>
                </a:ext>
              </a:extLst>
            </p:cNvPr>
            <p:cNvSpPr/>
            <p:nvPr/>
          </p:nvSpPr>
          <p:spPr bwMode="gray">
            <a:xfrm>
              <a:off x="3064608" y="4563301"/>
              <a:ext cx="1820354" cy="1694624"/>
            </a:xfrm>
            <a:prstGeom prst="flowChartProcess">
              <a:avLst/>
            </a:prstGeom>
            <a:noFill/>
            <a:ln w="28575" algn="ctr">
              <a:solidFill>
                <a:srgbClr val="F15B2A"/>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grpSp>
      <p:grpSp>
        <p:nvGrpSpPr>
          <p:cNvPr id="32" name="Group 31">
            <a:extLst>
              <a:ext uri="{FF2B5EF4-FFF2-40B4-BE49-F238E27FC236}">
                <a16:creationId xmlns:a16="http://schemas.microsoft.com/office/drawing/2014/main" id="{ADAA81DC-38AF-135A-FC24-DF4ED6EFA1BF}"/>
              </a:ext>
            </a:extLst>
          </p:cNvPr>
          <p:cNvGrpSpPr>
            <a:grpSpLocks noChangeAspect="1"/>
          </p:cNvGrpSpPr>
          <p:nvPr/>
        </p:nvGrpSpPr>
        <p:grpSpPr>
          <a:xfrm>
            <a:off x="5073264" y="558329"/>
            <a:ext cx="892517" cy="719701"/>
            <a:chOff x="3340187" y="2948578"/>
            <a:chExt cx="5541166" cy="3325762"/>
          </a:xfrm>
        </p:grpSpPr>
        <p:pic>
          <p:nvPicPr>
            <p:cNvPr id="22" name="Picture 21">
              <a:extLst>
                <a:ext uri="{FF2B5EF4-FFF2-40B4-BE49-F238E27FC236}">
                  <a16:creationId xmlns:a16="http://schemas.microsoft.com/office/drawing/2014/main" id="{B23EF86F-2370-9328-C665-A0D3C12FD831}"/>
                </a:ext>
              </a:extLst>
            </p:cNvPr>
            <p:cNvPicPr>
              <a:picLocks noChangeAspect="1"/>
            </p:cNvPicPr>
            <p:nvPr/>
          </p:nvPicPr>
          <p:blipFill>
            <a:blip r:embed="rId9"/>
            <a:stretch>
              <a:fillRect/>
            </a:stretch>
          </p:blipFill>
          <p:spPr>
            <a:xfrm>
              <a:off x="3548545" y="3096984"/>
              <a:ext cx="5124450" cy="3028950"/>
            </a:xfrm>
            <a:prstGeom prst="rect">
              <a:avLst/>
            </a:prstGeom>
            <a:ln>
              <a:noFill/>
            </a:ln>
          </p:spPr>
        </p:pic>
        <p:sp>
          <p:nvSpPr>
            <p:cNvPr id="31" name="Flowchart: Process 30">
              <a:extLst>
                <a:ext uri="{FF2B5EF4-FFF2-40B4-BE49-F238E27FC236}">
                  <a16:creationId xmlns:a16="http://schemas.microsoft.com/office/drawing/2014/main" id="{D321CD43-925F-2CC0-BEBC-AFD4C1CA84FA}"/>
                </a:ext>
              </a:extLst>
            </p:cNvPr>
            <p:cNvSpPr/>
            <p:nvPr/>
          </p:nvSpPr>
          <p:spPr bwMode="gray">
            <a:xfrm>
              <a:off x="3340187" y="2948578"/>
              <a:ext cx="5541166" cy="3325762"/>
            </a:xfrm>
            <a:prstGeom prst="flowChartProcess">
              <a:avLst/>
            </a:prstGeom>
            <a:noFill/>
            <a:ln w="28575" algn="ctr">
              <a:solidFill>
                <a:srgbClr val="F15B2A"/>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grpSp>
      <p:grpSp>
        <p:nvGrpSpPr>
          <p:cNvPr id="39" name="Group 38">
            <a:extLst>
              <a:ext uri="{FF2B5EF4-FFF2-40B4-BE49-F238E27FC236}">
                <a16:creationId xmlns:a16="http://schemas.microsoft.com/office/drawing/2014/main" id="{42D0B2DE-BC4F-7CC0-B600-523A38006151}"/>
              </a:ext>
            </a:extLst>
          </p:cNvPr>
          <p:cNvGrpSpPr>
            <a:grpSpLocks noChangeAspect="1"/>
          </p:cNvGrpSpPr>
          <p:nvPr/>
        </p:nvGrpSpPr>
        <p:grpSpPr>
          <a:xfrm>
            <a:off x="5045029" y="1347871"/>
            <a:ext cx="920750" cy="718944"/>
            <a:chOff x="6651625" y="2792457"/>
            <a:chExt cx="1368426" cy="1227094"/>
          </a:xfrm>
        </p:grpSpPr>
        <p:pic>
          <p:nvPicPr>
            <p:cNvPr id="34" name="Graphic 33">
              <a:extLst>
                <a:ext uri="{FF2B5EF4-FFF2-40B4-BE49-F238E27FC236}">
                  <a16:creationId xmlns:a16="http://schemas.microsoft.com/office/drawing/2014/main" id="{881F7A6F-9658-0330-2D59-D42568F7A4E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88150" y="2863080"/>
              <a:ext cx="1095375" cy="1085850"/>
            </a:xfrm>
            <a:prstGeom prst="rect">
              <a:avLst/>
            </a:prstGeom>
          </p:spPr>
        </p:pic>
        <p:sp>
          <p:nvSpPr>
            <p:cNvPr id="38" name="Flowchart: Process 37">
              <a:extLst>
                <a:ext uri="{FF2B5EF4-FFF2-40B4-BE49-F238E27FC236}">
                  <a16:creationId xmlns:a16="http://schemas.microsoft.com/office/drawing/2014/main" id="{B09E0D99-DF90-5CE6-667E-A1C4187771F2}"/>
                </a:ext>
              </a:extLst>
            </p:cNvPr>
            <p:cNvSpPr/>
            <p:nvPr/>
          </p:nvSpPr>
          <p:spPr bwMode="gray">
            <a:xfrm>
              <a:off x="6651625" y="2792457"/>
              <a:ext cx="1368426" cy="1227094"/>
            </a:xfrm>
            <a:prstGeom prst="flowChartProcess">
              <a:avLst/>
            </a:prstGeom>
            <a:noFill/>
            <a:ln w="28575" algn="ctr">
              <a:solidFill>
                <a:srgbClr val="F15B2A"/>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42" name="Flowchart: Process 41">
            <a:extLst>
              <a:ext uri="{FF2B5EF4-FFF2-40B4-BE49-F238E27FC236}">
                <a16:creationId xmlns:a16="http://schemas.microsoft.com/office/drawing/2014/main" id="{E9638254-831A-E62F-4D2E-7561C53DFB6C}"/>
              </a:ext>
            </a:extLst>
          </p:cNvPr>
          <p:cNvSpPr/>
          <p:nvPr/>
        </p:nvSpPr>
        <p:spPr bwMode="gray">
          <a:xfrm>
            <a:off x="448188" y="200548"/>
            <a:ext cx="2922363" cy="718944"/>
          </a:xfrm>
          <a:prstGeom prst="flowChartProcess">
            <a:avLst/>
          </a:prstGeom>
          <a:noFill/>
          <a:ln w="57150" algn="ctr">
            <a:solidFill>
              <a:srgbClr val="0070F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FD788133-0EE1-B367-4C07-73ED93B2BB0C}"/>
              </a:ext>
            </a:extLst>
          </p:cNvPr>
          <p:cNvGrpSpPr/>
          <p:nvPr/>
        </p:nvGrpSpPr>
        <p:grpSpPr>
          <a:xfrm>
            <a:off x="4328830" y="3180199"/>
            <a:ext cx="1681496" cy="1234335"/>
            <a:chOff x="4948901" y="2508991"/>
            <a:chExt cx="1631851" cy="1234335"/>
          </a:xfrm>
        </p:grpSpPr>
        <p:grpSp>
          <p:nvGrpSpPr>
            <p:cNvPr id="16" name="Group 15">
              <a:extLst>
                <a:ext uri="{FF2B5EF4-FFF2-40B4-BE49-F238E27FC236}">
                  <a16:creationId xmlns:a16="http://schemas.microsoft.com/office/drawing/2014/main" id="{63E47BBB-7DE1-CA49-ADE8-47A82C667648}"/>
                </a:ext>
              </a:extLst>
            </p:cNvPr>
            <p:cNvGrpSpPr>
              <a:grpSpLocks noChangeAspect="1"/>
            </p:cNvGrpSpPr>
            <p:nvPr/>
          </p:nvGrpSpPr>
          <p:grpSpPr>
            <a:xfrm>
              <a:off x="4948901" y="2508991"/>
              <a:ext cx="1627597" cy="816213"/>
              <a:chOff x="4814661" y="2785633"/>
              <a:chExt cx="2565854" cy="1286734"/>
            </a:xfrm>
          </p:grpSpPr>
          <p:pic>
            <p:nvPicPr>
              <p:cNvPr id="8" name="Graphic 7">
                <a:extLst>
                  <a:ext uri="{FF2B5EF4-FFF2-40B4-BE49-F238E27FC236}">
                    <a16:creationId xmlns:a16="http://schemas.microsoft.com/office/drawing/2014/main" id="{2C50B7B4-4083-1086-80B9-506446F01D5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11750" y="3057525"/>
                <a:ext cx="1971675" cy="742950"/>
              </a:xfrm>
              <a:prstGeom prst="rect">
                <a:avLst/>
              </a:prstGeom>
            </p:spPr>
          </p:pic>
          <p:sp>
            <p:nvSpPr>
              <p:cNvPr id="15" name="Flowchart: Process 14">
                <a:extLst>
                  <a:ext uri="{FF2B5EF4-FFF2-40B4-BE49-F238E27FC236}">
                    <a16:creationId xmlns:a16="http://schemas.microsoft.com/office/drawing/2014/main" id="{25C6FE6C-5289-0C86-88CA-F31CFBA17CE4}"/>
                  </a:ext>
                </a:extLst>
              </p:cNvPr>
              <p:cNvSpPr/>
              <p:nvPr/>
            </p:nvSpPr>
            <p:spPr bwMode="gray">
              <a:xfrm>
                <a:off x="4814661" y="2785633"/>
                <a:ext cx="2565854" cy="1286734"/>
              </a:xfrm>
              <a:prstGeom prst="flowChartProcess">
                <a:avLst/>
              </a:prstGeom>
              <a:noFill/>
              <a:ln w="285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5" name="Rectangle: Rounded Corners 4">
              <a:extLst>
                <a:ext uri="{FF2B5EF4-FFF2-40B4-BE49-F238E27FC236}">
                  <a16:creationId xmlns:a16="http://schemas.microsoft.com/office/drawing/2014/main" id="{3E73F03F-4F80-3255-89C9-3B4EDDBB7C2F}"/>
                </a:ext>
              </a:extLst>
            </p:cNvPr>
            <p:cNvSpPr/>
            <p:nvPr/>
          </p:nvSpPr>
          <p:spPr bwMode="gray">
            <a:xfrm>
              <a:off x="4956283" y="3422186"/>
              <a:ext cx="432779" cy="321140"/>
            </a:xfrm>
            <a:prstGeom prst="roundRect">
              <a:avLst/>
            </a:prstGeom>
            <a:noFill/>
            <a:ln w="2540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44B8EA3D-7335-2D81-3543-12B32622494B}"/>
                </a:ext>
              </a:extLst>
            </p:cNvPr>
            <p:cNvSpPr/>
            <p:nvPr/>
          </p:nvSpPr>
          <p:spPr bwMode="gray">
            <a:xfrm>
              <a:off x="5552127" y="3422186"/>
              <a:ext cx="432780" cy="321140"/>
            </a:xfrm>
            <a:prstGeom prst="roundRect">
              <a:avLst/>
            </a:prstGeom>
            <a:noFill/>
            <a:ln w="2540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C91163AA-A6B5-AF9C-BBCB-CB33249C61FD}"/>
                </a:ext>
              </a:extLst>
            </p:cNvPr>
            <p:cNvSpPr/>
            <p:nvPr/>
          </p:nvSpPr>
          <p:spPr bwMode="gray">
            <a:xfrm>
              <a:off x="6147972" y="3422186"/>
              <a:ext cx="432780" cy="321140"/>
            </a:xfrm>
            <a:prstGeom prst="roundRect">
              <a:avLst/>
            </a:prstGeom>
            <a:noFill/>
            <a:ln w="2540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grpSp>
      <p:cxnSp>
        <p:nvCxnSpPr>
          <p:cNvPr id="3" name="Straight Arrow Connector 2">
            <a:extLst>
              <a:ext uri="{FF2B5EF4-FFF2-40B4-BE49-F238E27FC236}">
                <a16:creationId xmlns:a16="http://schemas.microsoft.com/office/drawing/2014/main" id="{7ED1EC3E-0957-0B50-1B87-3317F5F68F4F}"/>
              </a:ext>
            </a:extLst>
          </p:cNvPr>
          <p:cNvCxnSpPr>
            <a:cxnSpLocks/>
          </p:cNvCxnSpPr>
          <p:nvPr/>
        </p:nvCxnSpPr>
        <p:spPr>
          <a:xfrm>
            <a:off x="2784682" y="3786188"/>
            <a:ext cx="1444418" cy="0"/>
          </a:xfrm>
          <a:prstGeom prst="straightConnector1">
            <a:avLst/>
          </a:prstGeom>
          <a:ln w="603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A4194EC-1A33-4E72-5523-92CF4DD45882}"/>
              </a:ext>
            </a:extLst>
          </p:cNvPr>
          <p:cNvCxnSpPr>
            <a:cxnSpLocks/>
          </p:cNvCxnSpPr>
          <p:nvPr/>
        </p:nvCxnSpPr>
        <p:spPr>
          <a:xfrm>
            <a:off x="5176394" y="2220686"/>
            <a:ext cx="0" cy="873280"/>
          </a:xfrm>
          <a:prstGeom prst="straightConnector1">
            <a:avLst/>
          </a:prstGeom>
          <a:ln w="603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3CBF528-0F5C-A059-27A1-32E0B375790E}"/>
              </a:ext>
            </a:extLst>
          </p:cNvPr>
          <p:cNvSpPr/>
          <p:nvPr/>
        </p:nvSpPr>
        <p:spPr bwMode="gray">
          <a:xfrm>
            <a:off x="4368464" y="480411"/>
            <a:ext cx="1736221" cy="1743076"/>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i="0" u="none" strike="noStrike" kern="0" normalizeH="0" baseline="0" noProof="0" err="1">
              <a:ln w="0"/>
              <a:solidFill>
                <a:schemeClr val="accent1"/>
              </a:solidFill>
              <a:effectLst>
                <a:outerShdw blurRad="38100" dist="25400" dir="5400000" algn="ctr" rotWithShape="0">
                  <a:srgbClr val="6E747A">
                    <a:alpha val="43000"/>
                  </a:srgbClr>
                </a:outerShdw>
              </a:effectLst>
              <a:uLnTx/>
              <a:uFillTx/>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53D33D74-7B3D-4B69-DAC4-638D1888E377}"/>
              </a:ext>
            </a:extLst>
          </p:cNvPr>
          <p:cNvCxnSpPr>
            <a:cxnSpLocks/>
          </p:cNvCxnSpPr>
          <p:nvPr/>
        </p:nvCxnSpPr>
        <p:spPr>
          <a:xfrm flipH="1" flipV="1">
            <a:off x="6089291" y="1296035"/>
            <a:ext cx="980024" cy="3237"/>
          </a:xfrm>
          <a:prstGeom prst="straightConnector1">
            <a:avLst/>
          </a:prstGeom>
          <a:ln w="603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5EABA0D-1A13-61F2-42F8-3ABC0D4AB884}"/>
              </a:ext>
            </a:extLst>
          </p:cNvPr>
          <p:cNvCxnSpPr>
            <a:cxnSpLocks/>
          </p:cNvCxnSpPr>
          <p:nvPr/>
        </p:nvCxnSpPr>
        <p:spPr>
          <a:xfrm>
            <a:off x="6087678" y="3786188"/>
            <a:ext cx="3024791" cy="37757"/>
          </a:xfrm>
          <a:prstGeom prst="straightConnector1">
            <a:avLst/>
          </a:prstGeom>
          <a:ln w="603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1FBDF8-E1E6-8541-689C-C60FCB2CEA48}"/>
              </a:ext>
            </a:extLst>
          </p:cNvPr>
          <p:cNvSpPr/>
          <p:nvPr/>
        </p:nvSpPr>
        <p:spPr bwMode="gray">
          <a:xfrm>
            <a:off x="4247100" y="3096302"/>
            <a:ext cx="1843088" cy="1800225"/>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7B4FA34C-3E42-CEC1-7D61-C8E68A14A716}"/>
              </a:ext>
            </a:extLst>
          </p:cNvPr>
          <p:cNvSpPr txBox="1"/>
          <p:nvPr/>
        </p:nvSpPr>
        <p:spPr>
          <a:xfrm>
            <a:off x="4309284" y="4501982"/>
            <a:ext cx="1589115" cy="276999"/>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800" b="1" kern="0" err="1">
                <a:latin typeface="72 Brand" panose="020B0504030603020204" pitchFamily="34" charset="0"/>
                <a:ea typeface="Arial Unicode MS" pitchFamily="34" charset="-128"/>
                <a:cs typeface="Arial Unicode MS" pitchFamily="34" charset="-128"/>
              </a:rPr>
              <a:t>Autoscaler</a:t>
            </a:r>
            <a:endParaRPr lang="en-US" sz="1800" b="1" kern="0">
              <a:latin typeface="72 Brand" panose="020B0504030603020204" pitchFamily="34" charset="0"/>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92E30199-879C-5FA0-FE50-D0DA722C8B55}"/>
              </a:ext>
            </a:extLst>
          </p:cNvPr>
          <p:cNvSpPr txBox="1"/>
          <p:nvPr/>
        </p:nvSpPr>
        <p:spPr>
          <a:xfrm rot="16200000">
            <a:off x="3815349" y="1115904"/>
            <a:ext cx="1589115" cy="276999"/>
          </a:xfrm>
          <a:prstGeom prst="rect">
            <a:avLst/>
          </a:prstGeom>
          <a:noFill/>
        </p:spPr>
        <p:txBody>
          <a:bodyPr wrap="square" lIns="0" tIns="0" rIns="0" bIns="0" rtlCol="0">
            <a:spAutoFit/>
          </a:bodyPr>
          <a:lstStyle/>
          <a:p>
            <a:pPr algn="ctr" fontAlgn="base">
              <a:spcBef>
                <a:spcPct val="50000"/>
              </a:spcBef>
              <a:spcAft>
                <a:spcPct val="0"/>
              </a:spcAft>
              <a:buClr>
                <a:schemeClr val="tx1"/>
              </a:buClr>
              <a:buSzPct val="100000"/>
            </a:pPr>
            <a:r>
              <a:rPr lang="en-US" sz="1800" b="1" kern="0">
                <a:latin typeface="72 Brand" panose="020B0504030603020204" pitchFamily="34" charset="0"/>
                <a:ea typeface="Arial Unicode MS" pitchFamily="34" charset="-128"/>
                <a:cs typeface="Arial Unicode MS" pitchFamily="34" charset="-128"/>
              </a:rPr>
              <a:t>Agents</a:t>
            </a:r>
          </a:p>
        </p:txBody>
      </p:sp>
      <p:pic>
        <p:nvPicPr>
          <p:cNvPr id="1026" name="Picture 2" descr="K8s – Pods">
            <a:extLst>
              <a:ext uri="{FF2B5EF4-FFF2-40B4-BE49-F238E27FC236}">
                <a16:creationId xmlns:a16="http://schemas.microsoft.com/office/drawing/2014/main" id="{B49706C5-C65B-BBBE-1E97-B122CD9FE53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3527" y="4120347"/>
            <a:ext cx="274843" cy="274843"/>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K8s – Pods">
            <a:extLst>
              <a:ext uri="{FF2B5EF4-FFF2-40B4-BE49-F238E27FC236}">
                <a16:creationId xmlns:a16="http://schemas.microsoft.com/office/drawing/2014/main" id="{5085EF2B-3574-AAB2-6380-F1D50DC058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23556" y="4120347"/>
            <a:ext cx="274843" cy="27484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K8s – Pods">
            <a:extLst>
              <a:ext uri="{FF2B5EF4-FFF2-40B4-BE49-F238E27FC236}">
                <a16:creationId xmlns:a16="http://schemas.microsoft.com/office/drawing/2014/main" id="{2E2F6FCE-3844-AD27-FA4B-E156DB607D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0907" y="4112489"/>
            <a:ext cx="274843" cy="274843"/>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Arrow Connector 72">
            <a:extLst>
              <a:ext uri="{FF2B5EF4-FFF2-40B4-BE49-F238E27FC236}">
                <a16:creationId xmlns:a16="http://schemas.microsoft.com/office/drawing/2014/main" id="{1E6A4AA5-3528-01F6-E581-7E9BA65A1564}"/>
              </a:ext>
            </a:extLst>
          </p:cNvPr>
          <p:cNvCxnSpPr>
            <a:cxnSpLocks/>
          </p:cNvCxnSpPr>
          <p:nvPr/>
        </p:nvCxnSpPr>
        <p:spPr>
          <a:xfrm flipH="1">
            <a:off x="8319671" y="1254403"/>
            <a:ext cx="792798" cy="0"/>
          </a:xfrm>
          <a:prstGeom prst="straightConnector1">
            <a:avLst/>
          </a:prstGeom>
          <a:ln w="603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028" name="Picture 4" descr="PC Client Svg Png Icon Free Download (#88006) - OnlineWebFonts.COM">
            <a:extLst>
              <a:ext uri="{FF2B5EF4-FFF2-40B4-BE49-F238E27FC236}">
                <a16:creationId xmlns:a16="http://schemas.microsoft.com/office/drawing/2014/main" id="{C32B55E9-34F5-1FBD-CF4B-7B631ED54B4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13131" y="666468"/>
            <a:ext cx="1092141" cy="109214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PC Client Svg Png Icon Free Download (#88006) - OnlineWebFonts.COM">
            <a:extLst>
              <a:ext uri="{FF2B5EF4-FFF2-40B4-BE49-F238E27FC236}">
                <a16:creationId xmlns:a16="http://schemas.microsoft.com/office/drawing/2014/main" id="{9E48762E-9446-C58C-4DBE-1E49F6C8400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50716" y="2882929"/>
            <a:ext cx="1092141" cy="1092141"/>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PC Client Svg Png Icon Free Download (#88006) - OnlineWebFonts.COM">
            <a:extLst>
              <a:ext uri="{FF2B5EF4-FFF2-40B4-BE49-F238E27FC236}">
                <a16:creationId xmlns:a16="http://schemas.microsoft.com/office/drawing/2014/main" id="{558D1027-C8B8-C9EC-8681-5EB2A87085E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35584" y="5099391"/>
            <a:ext cx="1092141" cy="1092141"/>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DBD22413-52C1-F6F4-1062-D5B6578B0FAD}"/>
              </a:ext>
            </a:extLst>
          </p:cNvPr>
          <p:cNvCxnSpPr>
            <a:cxnSpLocks/>
          </p:cNvCxnSpPr>
          <p:nvPr/>
        </p:nvCxnSpPr>
        <p:spPr>
          <a:xfrm flipH="1">
            <a:off x="9957918" y="1173533"/>
            <a:ext cx="792798" cy="0"/>
          </a:xfrm>
          <a:prstGeom prst="straightConnector1">
            <a:avLst/>
          </a:prstGeom>
          <a:ln w="603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8ECF8D8-3FF9-9711-D26F-F5AE0EE13F33}"/>
              </a:ext>
            </a:extLst>
          </p:cNvPr>
          <p:cNvCxnSpPr>
            <a:cxnSpLocks/>
          </p:cNvCxnSpPr>
          <p:nvPr/>
        </p:nvCxnSpPr>
        <p:spPr>
          <a:xfrm flipH="1">
            <a:off x="9957918" y="3352670"/>
            <a:ext cx="792798" cy="0"/>
          </a:xfrm>
          <a:prstGeom prst="straightConnector1">
            <a:avLst/>
          </a:prstGeom>
          <a:ln w="603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7D746A3-520C-B92D-1097-BDA59328C1B5}"/>
              </a:ext>
            </a:extLst>
          </p:cNvPr>
          <p:cNvCxnSpPr>
            <a:cxnSpLocks/>
          </p:cNvCxnSpPr>
          <p:nvPr/>
        </p:nvCxnSpPr>
        <p:spPr>
          <a:xfrm flipH="1">
            <a:off x="9957918" y="5645461"/>
            <a:ext cx="792798" cy="0"/>
          </a:xfrm>
          <a:prstGeom prst="straightConnector1">
            <a:avLst/>
          </a:prstGeom>
          <a:ln w="603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0279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TOC TOCShowsSubsections Dividers SectionNumber SlideNumber"/>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heme/theme1.xml><?xml version="1.0" encoding="utf-8"?>
<a:theme xmlns:a="http://schemas.openxmlformats.org/drawingml/2006/main" name="SAP Template 2023">
  <a:themeElements>
    <a:clrScheme name="SAP Colors 2023">
      <a:dk1>
        <a:srgbClr val="000000"/>
      </a:dk1>
      <a:lt1>
        <a:srgbClr val="FFFFFF"/>
      </a:lt1>
      <a:dk2>
        <a:srgbClr val="1B90FF"/>
      </a:dk2>
      <a:lt2>
        <a:srgbClr val="89D1FF"/>
      </a:lt2>
      <a:accent1>
        <a:srgbClr val="E76500"/>
      </a:accent1>
      <a:accent2>
        <a:srgbClr val="049F9A"/>
      </a:accent2>
      <a:accent3>
        <a:srgbClr val="36A41D"/>
      </a:accent3>
      <a:accent4>
        <a:srgbClr val="FA4F96"/>
      </a:accent4>
      <a:accent5>
        <a:srgbClr val="F31DED"/>
      </a:accent5>
      <a:accent6>
        <a:srgbClr val="7858FF"/>
      </a:accent6>
      <a:hlink>
        <a:srgbClr val="0070F2"/>
      </a:hlink>
      <a:folHlink>
        <a:srgbClr val="0070F2"/>
      </a:folHlink>
    </a:clrScheme>
    <a:fontScheme name="SAP 2023">
      <a:majorFont>
        <a:latin typeface="72 Brand Medium"/>
        <a:ea typeface=""/>
        <a:cs typeface=""/>
      </a:majorFont>
      <a:minorFont>
        <a:latin typeface="72 Brand"/>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fontAlgn="base">
          <a:spcBef>
            <a:spcPct val="50000"/>
          </a:spcBef>
          <a:spcAft>
            <a:spcPct val="0"/>
          </a:spcAft>
          <a:buClr>
            <a:schemeClr val="tx1"/>
          </a:buClr>
          <a:buSzPct val="100000"/>
          <a:defRPr sz="1800" kern="0" dirty="0" err="1" smtClean="0">
            <a:latin typeface="72 Brand" panose="020B0504030603020204" pitchFamily="34" charset="0"/>
            <a:ea typeface="Arial Unicode MS" pitchFamily="34" charset="-128"/>
            <a:cs typeface="Arial Unicode MS" pitchFamily="34" charset="-128"/>
          </a:defRPr>
        </a:defPPr>
      </a:lstStyle>
    </a:txDef>
  </a:objectDefaults>
  <a:extraClrSchemeLst/>
  <a:custClrLst>
    <a:custClr name="Blue 2">
      <a:srgbClr val="D1EFFF"/>
    </a:custClr>
    <a:custClr name="Blue 4">
      <a:srgbClr val="89D1FF"/>
    </a:custClr>
    <a:custClr name="Blue 6">
      <a:srgbClr val="1B90FF"/>
    </a:custClr>
    <a:custClr name="Blue 7">
      <a:srgbClr val="0070F2"/>
    </a:custClr>
    <a:custClr name="Blue 10">
      <a:srgbClr val="002A86"/>
    </a:custClr>
    <a:custClr name="Blue 11">
      <a:srgbClr val="00144A"/>
    </a:custClr>
    <a:custClr name="Mango 2">
      <a:srgbClr val="FFF3B8"/>
    </a:custClr>
    <a:custClr name="Mango 4">
      <a:srgbClr val="FFC933"/>
    </a:custClr>
    <a:custClr name="Mango 6">
      <a:srgbClr val="E76500"/>
    </a:custClr>
    <a:custClr name="Mango 7">
      <a:srgbClr val="C35500"/>
    </a:custClr>
    <a:custClr name="Mango 10">
      <a:srgbClr val="6D1900"/>
    </a:custClr>
    <a:custClr name="Mango 11">
      <a:srgbClr val="450B00"/>
    </a:custClr>
    <a:custClr name="Teal 2">
      <a:srgbClr val="C2FCEE"/>
    </a:custClr>
    <a:custClr name="Teal 4">
      <a:srgbClr val="2CE0BF"/>
    </a:custClr>
    <a:custClr name="Teal 6">
      <a:srgbClr val="049F9A"/>
    </a:custClr>
    <a:custClr name="Teal 7">
      <a:srgbClr val="07838F"/>
    </a:custClr>
    <a:custClr name="Teal 10">
      <a:srgbClr val="02414C"/>
    </a:custClr>
    <a:custClr name="Teal 11">
      <a:srgbClr val="012931"/>
    </a:custClr>
    <a:custClr name="Green 2">
      <a:srgbClr val="EBF5CB"/>
    </a:custClr>
    <a:custClr name="Green 4">
      <a:srgbClr val="97DD40"/>
    </a:custClr>
    <a:custClr name="Green 6">
      <a:srgbClr val="36A41D"/>
    </a:custClr>
    <a:custClr name="Green 7">
      <a:srgbClr val="188918"/>
    </a:custClr>
    <a:custClr name="Green 10">
      <a:srgbClr val="164323"/>
    </a:custClr>
    <a:custClr name="Green 11">
      <a:srgbClr val="0E2B16"/>
    </a:custClr>
    <a:custClr name="Red 2">
      <a:srgbClr val="FFD5EA"/>
    </a:custClr>
    <a:custClr name="Red 4">
      <a:srgbClr val="FF8CB2"/>
    </a:custClr>
    <a:custClr name="Red 6">
      <a:srgbClr val="EE3939"/>
    </a:custClr>
    <a:custClr name="Red 7">
      <a:srgbClr val="D20A0A"/>
    </a:custClr>
    <a:custClr name="Red 10">
      <a:srgbClr val="5A0404"/>
    </a:custClr>
    <a:custClr name="Red 11">
      <a:srgbClr val="350000"/>
    </a:custClr>
    <a:custClr name="Raspberry 2">
      <a:srgbClr val="FFDCE8"/>
    </a:custClr>
    <a:custClr name="Raspberry 4">
      <a:srgbClr val="FEADC8"/>
    </a:custClr>
    <a:custClr name="Raspberry 6">
      <a:srgbClr val="FA4F96"/>
    </a:custClr>
    <a:custClr name="Raspberry 7">
      <a:srgbClr val="DF1278"/>
    </a:custClr>
    <a:custClr name="Raspberry 10">
      <a:srgbClr val="71014B"/>
    </a:custClr>
    <a:custClr name="Raspberry 11">
      <a:srgbClr val="510136"/>
    </a:custClr>
    <a:custClr name="Pink 2">
      <a:srgbClr val="FFDCF3"/>
    </a:custClr>
    <a:custClr name="Pink 4">
      <a:srgbClr val="FF8AF0"/>
    </a:custClr>
    <a:custClr name="Pink 6">
      <a:srgbClr val="F31DED"/>
    </a:custClr>
    <a:custClr name="Pink 7">
      <a:srgbClr val="CC00DC"/>
    </a:custClr>
    <a:custClr name="Pink 10">
      <a:srgbClr val="510080"/>
    </a:custClr>
    <a:custClr name="Pink 11">
      <a:srgbClr val="28004A"/>
    </a:custClr>
    <a:custClr name="Indigo 2">
      <a:srgbClr val="E2D8FF"/>
    </a:custClr>
    <a:custClr name="Indigo 4">
      <a:srgbClr val="B894FF"/>
    </a:custClr>
    <a:custClr name="Indigo 6">
      <a:srgbClr val="7858FF"/>
    </a:custClr>
    <a:custClr name="Indigo 7">
      <a:srgbClr val="5D36FF"/>
    </a:custClr>
    <a:custClr name="Indigo 10">
      <a:srgbClr val="1C0C6E"/>
    </a:custClr>
    <a:custClr name="Indigo 11">
      <a:srgbClr val="0E0637"/>
    </a:custClr>
  </a:custClrLst>
  <a:extLst>
    <a:ext uri="{05A4C25C-085E-4340-85A3-A5531E510DB2}">
      <thm15:themeFamily xmlns:thm15="http://schemas.microsoft.com/office/thememl/2012/main" name="Presentation16" id="{6EE3CE7A-E618-354C-A911-C8B540FBF846}" vid="{D6A1CD9D-FAE1-404C-ADBB-39144CF68697}"/>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ue 2">
      <a:srgbClr val="D1EFFF"/>
    </a:custClr>
  </a:custClr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ue 2">
      <a:srgbClr val="D1EFFF"/>
    </a:custClr>
  </a:custClr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0FCFAFA-D3D3-1441-8101-DA629D03A5D9}">
  <we:reference id="b0692d11-e342-a550-cfba-e8c57e47b8f1" version="1.0.0.8" store="EXCatalog" storeType="EXCatalog"/>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65AE667-A5F5-0F47-8627-5174A8B7EA47}">
  <we:reference id="b8d7a30b-109c-4c41-a1df-a6cb639730b5" version="2.0.0.5"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TemplafySlideTemplateConfiguration><![CDATA[{"slideVersion":4,"isValidatorEnabled":false,"isLocked":false,"elementsMetadata":[{"type":"shape","elementConfiguration":{"binding":"{{Form.SpeakerName}}","type":"text","disableUpdates":false}},{"type":"shape","elementConfiguration":{"binding":"{{Form.Email}}","type":"text","disableUpdates":false}},{"type":"shape","elementConfiguration":{"binding":"{{DataSources.PPTCopyRight[\"Slide 5 copyright\"].CopyrightMessage}}","visibility":"","type":"text","disableUpdates":false}}],"slideId":"638331234103056874","enableDocumentContentUpdater":false,"version":"2.0"}]]></TemplafySlideTemplateConfiguration>
</file>

<file path=customXml/item11.xml><?xml version="1.0" encoding="utf-8"?>
<TemplafySlideFormConfiguration><![CDATA[{"formFields":[],"formDataEntries":[]}]]></TemplafySlideFormConfiguration>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TemplafyTemplateConfiguration><![CDATA[{"elementsMetadata":[{"type":"shape","id":"d7717ca2-74ca-419d-9cf6-5573f5697dba","elementConfiguration":{"binding":"{{ DataSources.Classification[Form.Classification.Name].Display}}","type":"text","disableUpdates":false}},{"type":"shape","id":"dc83d638-fc7a-4b93-b9f0-2b17c4c7242c","elementConfiguration":{"inheritDimensions":"{{InheritDimensions.InheritNone}}","width":"","height":"1 cm","image":"{{Form.SAPLogo.SubbrandBlue}}","visibility":"","type":"image","disableUpdates":false}},{"type":"shape","id":"c55c34b4-fa67-4fb6-9dbc-016071ea8ff4","elementConfiguration":{"binding":"{{Form.Classification.Display}}","visibility":"","type":"text","disableUpdates":false}},{"type":"shape","id":"8b86163a-a374-4843-ab81-6f0fa8df0939","elementConfiguration":{"binding":"{{Form.Classification.Display}}","visibility":"","type":"text","disableUpdates":false}},{"type":"shape","id":"00a171d8-83b7-41f9-87d7-d1c3209a2377","elementConfiguration":{"inheritDimensions":"{{InheritDimensions.InheritNone}}","width":"","height":"1 cm","image":"{{Form.SAPLogo.SubbrandBlack}}","visibility":"","type":"image","disableUpdates":false}},{"type":"shape","id":"0ed0588e-bfa0-42a8-89b3-d23c86e4e096","elementConfiguration":{"inheritDimensions":"{{InheritDimensions.InheritNone}}","width":"","height":"1 cm","image":"{{Form.SAPLogo.SubbrandWhite}}","visibility":"","type":"image","disableUpdates":false}},{"type":"shape","id":"b5a121f3-9569-4de3-8192-bbd81b828a8a","elementConfiguration":{"binding":"{{Form.Classification.Display}}","visibility":"","type":"text","disableUpdates":false}},{"type":"shape","id":"a71b3cfe-4ad7-4c81-b657-65dd64b35465","elementConfiguration":{"inheritDimensions":"{{InheritDimensions.InheritNone}}","width":"","height":"1 cm","image":"{{Form.SAPLogo.SubbrandBlue}}","visibility":"","type":"image","disableUpdates":false}},{"type":"shape","id":"d0704464-73e3-4a36-bfeb-eebc35293dbf","elementConfiguration":{"binding":"{{Form.Classification.Display}}","visibility":"","type":"text","disableUpdates":false}},{"type":"shape","id":"a4d99920-c453-4771-8e6d-303c549141ed","elementConfiguration":{"inheritDimensions":"{{InheritDimensions.InheritNone}}","width":"","height":"1 cm","image":"{{Form.SAPLogo.SubbrandBlue}}","visibility":"","type":"image","disableUpdates":false}},{"type":"shape","id":"2782acc3-0a55-431c-bdb1-2cff7958f73d","elementConfiguration":{"binding":"{{Form.Classification.Display}}","visibility":"","type":"text","disableUpdates":false}},{"type":"shape","id":"1f11a9e9-f7a1-4282-b967-50a756d4c3ae","elementConfiguration":{"inheritDimensions":"{{InheritDimensions.InheritNone}}","width":"","height":"1 cm","image":"{{Form.SAPLogo.SubbrandBlue}}","visibility":"","type":"image","disableUpdates":false}},{"type":"shape","id":"76a8142e-9bd0-4eca-a00a-913a4d557990","elementConfiguration":{"binding":"{{Form.Classification.Display}}","visibility":"","type":"text","disableUpdates":false}},{"type":"shape","id":"a7051da5-0e3b-4956-88cc-971cb299f9ed","elementConfiguration":{"inheritDimensions":"{{InheritDimensions.InheritNone}}","width":"","height":"1 cm","image":"{{Form.SAPLogo.SubbrandWhite}}","visibility":"","type":"image","disableUpdates":false}},{"type":"shape","id":"db2f8d79-1644-41c1-8312-b3f7243a4dd9","elementConfiguration":{"binding":"{{Form.Classification.Display}}","visibility":"","type":"text","disableUpdates":false}},{"type":"shape","id":"b0c9c5ee-191b-4abd-a74a-68208ba13313","elementConfiguration":{"binding":"{{DataSources.PPTCopyRight[\"Slide 5 copyright\"].CopyrightMessage}}","visibility":"","type":"text","disableUpdates":false}},{"type":"shape","id":"8a144f1c-62d7-4f8c-8e5f-2d9dd2d0ffdd","elementConfiguration":{"inheritDimensions":"{{InheritDimensions.InheritNone}}","width":"","height":"1 cm","image":"{{Form.SAPLogo.SubbrandBlack}}","visibility":"","type":"image","disableUpdates":false}},{"type":"shape","id":"de6f9d2e-92ad-454f-98be-c7acaab0d9f6","elementConfiguration":{"binding":"{{Form.Classification.Display}}","visibility":"","type":"text","disableUpdates":false}},{"type":"shape","id":"3435cfdd-2c62-4f6c-8109-5b029509c497","elementConfiguration":{"inheritDimensions":"{{InheritDimensions.InheritNone}}","width":"","height":"1 cm","image":"{{Form.SAPLogo.SubbrandWhite}}","visibility":"","type":"image","disableUpdates":false}},{"type":"shape","id":"ced4366c-b2d3-4d89-ab39-3caa33e110f1","elementConfiguration":{"binding":"{{Form.Classification.Display}}","visibility":"","type":"text","disableUpdates":false}},{"type":"shape","id":"8a628492-2a27-4860-b874-5adb55a5c040","elementConfiguration":{"inheritDimensions":"{{InheritDimensions.InheritNone}}","width":"","height":"1 cm","image":"{{Form.SAPLogo.SubbrandBlack}}","visibility":"","type":"image","disableUpdates":false}},{"type":"shape","id":"3190478d-ff8e-4adc-ac5d-b36742b0d929","elementConfiguration":{"binding":"{{Form.Classification.Display}}","visibility":"","type":"text","disableUpdates":false}},{"type":"shape","id":"59a92368-c913-4b37-8b70-805ca9c0d83f","elementConfiguration":{"inheritDimensions":"{{InheritDimensions.InheritNone}}","width":"","height":"1 cm","image":"{{Form.SAPLogo.SubbrandWhite}}","visibility":"","type":"image","disableUpdates":false}},{"type":"shape","id":"c009f88f-b165-422e-9c04-3bf2dbd0cc9a","elementConfiguration":{"binding":"{{Form.Classification.Display}}","visibility":"","type":"text","disableUpdates":false}},{"type":"shape","id":"07274210-50c5-4942-8d55-69e316b7f32a","elementConfiguration":{"inheritDimensions":"{{InheritDimensions.InheritNone}}","width":"","height":"1 cm","image":"{{Form.SAPLogo.SubbrandWhite}}","visibility":"","type":"image","disableUpdates":false}},{"type":"shape","id":"b4123332-3698-4da6-aad3-cf6fbc1d39bf","elementConfiguration":{"binding":"{{Form.Classification.Display}}","visibility":"","type":"text","disableUpdates":false}},{"type":"shape","id":"c2e862ba-b955-4378-8432-79fc0641f750","elementConfiguration":{"binding":"{{StringJoin(\", \", Form.SpeakerName,\"SAP\")}}","type":"text","disableUpdates":false}},{"type":"shape","id":"f0a8b35c-0c7c-493b-a1bc-d68377629d0a","elementConfiguration":{"binding":"{{FormatDateTime(Form.Date,\"MMMM dd, yyyy\",\"en-US\")}}","type":"text","disableUpdates":false}},{"type":"shape","id":"a43f675a-c95c-4fa8-aa06-dc5df0883c68","elementConfiguration":{"binding":"{{StringJoin(\", \", Form.SpeakerName,\"SAP\")}}","type":"text","disableUpdates":false}},{"type":"shape","id":"3efa3487-b147-4cfc-bddb-1db27df04522","elementConfiguration":{"binding":"{{FormatDateTime(Form.Date,\"MMMM dd, yyyy\",\"en-US\")}}","type":"text","disableUpdates":false}},{"type":"shape","id":"a55f8612-36dc-4507-9b93-3caf6d7c44ba","elementConfiguration":{"binding":"{{StringJoin(\", \", Form.SpeakerName,\"SAP\")}}","type":"text","disableUpdates":false}},{"type":"shape","id":"91c58335-d6e0-4ea9-a9b4-186c61994b67","elementConfiguration":{"binding":"{{FormatDateTime(Form.Date,\"MMMM dd, yyyy\",\"en-US\")}}","type":"text","disableUpdates":false}},{"type":"shape","id":"fb0cb240-bcb0-4a90-aaae-afa672b04968","elementConfiguration":{"binding":"{{StringJoin(\", \", Form.SpeakerName,\"SAP\")}}","type":"text","disableUpdates":false}},{"type":"shape","id":"7d39f679-4fde-4b4c-b75b-16edde92fb65","elementConfiguration":{"binding":"{{FormatDateTime(Form.Date,\"MMMM dd, yyyy\",\"en-US\")}}","type":"text","disableUpdates":false}},{"type":"shape","id":"5731a995-87c9-4319-a79e-309ef8f4095e","elementConfiguration":{"binding":"{{StringJoin(\", \", Form.SpeakerName,\"SAP\")}}","type":"text","disableUpdates":false}},{"type":"shape","id":"34545288-0221-4918-bd8b-6546083b867a","elementConfiguration":{"binding":"{{FormatDateTime(Form.Date,\"MMMM dd, yyyy\",\"en-US\")}}","type":"text","disableUpdates":false}},{"type":"shape","id":"0aa3975a-cda9-49b2-9818-5f1c302e1827","elementConfiguration":{"binding":"{{StringJoin(\", \", Form.SpeakerName,\"SAP\")}}","type":"text","disableUpdates":false}},{"type":"shape","id":"84de161a-3221-4a9e-9659-930acd951f76","elementConfiguration":{"binding":"{{FormatDateTime(Form.Date,\"MMMM dd, yyyy\",\"en-US\")}}","type":"text","disableUpdates":false}},{"type":"shape","id":"f8050a39-4803-4b44-bc60-fc68d8bff570","elementConfiguration":{"binding":"{{Form.SpeakerName}}","type":"text","disableUpdates":false}},{"type":"shape","id":"e457f10a-8934-438f-bcb4-69357840c0e2","elementConfiguration":{"binding":"{{Form.Email}}","type":"text","disableUpdates":false}}],"transformationConfigurations":[],"templateName":"SAP Template NEW","templateDescription":"","enableDocumentContentUpdater":true,"version":"2.0"}]]></TemplafyTemplateConfiguration>
</file>

<file path=customXml/item14.xml><?xml version="1.0" encoding="utf-8"?>
<TemplafySlideTemplateConfiguration><![CDATA[{"slideVersion":6,"isValidatorEnabled":false,"isLocked":false,"elementsMetadata":[{"type":"shape","elementConfiguration":{"binding":"{{StringJoin(\", \", Form.SpeakerName,\"SAP\")}}","type":"text","disableUpdates":false}},{"type":"shape","elementConfiguration":{"binding":"{{FormatDateTime(Form.Date,\"MMMM dd, yyyy\",\"en-US\")}}","type":"text","disableUpdates":false}},{"type":"shape","elementConfiguration":{"inheritDimensions":"{{InheritDimensions.InheritNone}}","width":"","height":"1 cm","image":"{{Form.SAPLogo.SubbrandBlue}}","visibility":"","type":"image","disableUpdates":false}},{"type":"shape","elementConfiguration":{"binding":"{{Form.Classification.Display}}","visibility":"","type":"text","disableUpdates":false}}],"slideId":"638331234101560684","enableDocumentContentUpdater":false,"version":"2.0"}]]></TemplafySlideTemplateConfiguration>
</file>

<file path=customXml/item15.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3.xml><?xml version="1.0" encoding="utf-8"?>
<TemplafyFormConfiguration><![CDATA[{"formFields":[{"distinct":false,"hideIfNoUserInteractionRequired":false,"required":true,"autoSelectFirstOption":false,"shareValue":false,"type":"dropDown","dataSourceName":"PPTSubBrandLogos2023","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required":false,"placeholder":"","lines":1,"defaultValue":"{{UserProfile.Email}}","shareValue":false,"type":"textBox","name":"Email","label":"Email"}],"formDataEntries":[{"name":"SAPLogo","value":"pxB0tb4qiCEYCgGk2fAV86fXsKRk9ZMKiRC3VaLJ5C8="},{"name":"Classification","value":"hBxQjLlSjxeh7OeEFu8zqeWzu+JhJOK0Kk7wAxrfD6w="},{"name":"Date","value":"Uck2IaN4QnPIl2EJvKYdYQ=="},{"name":"SpeakerName","value":"yKmHuQkXv61ODffeXqnaH7tEootI4uUat4xCHvkKW6Y="},{"name":"Email","value":"Y038bFpQnS7p8myXkHqT0/V2CP5kSqSpnd8DNW3OIsfJXgRlUS+x901c9n9GW5iN"}]}]]></TemplafyFormConfiguration>
</file>

<file path=customXml/item4.xml><?xml version="1.0" encoding="utf-8"?>
<TemplafySlideFormConfiguration><![CDATA[{"formFields":[{"distinct":false,"hideIfNoUserInteractionRequired":false,"required":true,"autoSelectFirstOption":false,"shareValue":false,"type":"dropDown","dataSourceName":"PPTSubBrandLogos2023","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formDataEntries":[]}]]></TemplafySlideFormConfiguration>
</file>

<file path=customXml/item5.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6.xml><?xml version="1.0" encoding="utf-8"?>
<TemplafySlideTemplateConfiguration><![CDATA[{"slideVersion":7,"isValidatorEnabled":false,"isLocked":false,"elementsMetadata":[],"slideId":"638331234103040955","enableDocumentContentUpdater":false,"version":"2.0"}]]></TemplafySlideTemplateConfiguration>
</file>

<file path=customXml/item7.xml><?xml version="1.0" encoding="utf-8"?>
<TemplafySlideFormConfiguration><![CDATA[{"formFields":[{"required":false,"placeholder":"","lines":1,"defaultValue":"{{StringJoin(\" \", UserProfile.FirstName,UserProfile.LastName)}}","helpTexts":{"prefix":"After your name, include your preferred pronouns (they/them, she/her, he/him)."},"shareValue":false,"type":"textBox","name":"SpeakerName","label":"Name and Pronouns"},{"required":false,"placeholder":"","lines":1,"defaultValue":"{{UserProfile.Email}}","shareValue":false,"type":"textBox","name":"Email","label":"Email"}],"formDataEntries":[]}]]></TemplafySlideFormConfiguration>
</file>

<file path=customXml/item8.xml><?xml version="1.0" encoding="utf-8"?>
<TemplafySlideTemplateConfiguration><![CDATA[{"slideVersion":2,"isValidatorEnabled":false,"isLocked":false,"elementsMetadata":[],"slideId":"638315636837787746","enableDocumentContentUpdater":false,"version":"2.0"}]]></TemplafySlideTemplateConfiguration>
</file>

<file path=customXml/item9.xml><?xml version="1.0" encoding="utf-8"?>
<TemplafySlideTemplateConfiguration><![CDATA[{"slideVersion":7,"isValidatorEnabled":false,"isLocked":false,"elementsMetadata":[],"slideId":"638331234103040955","enableDocumentContentUpdater":false,"version":"2.0"}]]></TemplafySlideTemplateConfiguration>
</file>

<file path=customXml/itemProps1.xml><?xml version="1.0" encoding="utf-8"?>
<ds:datastoreItem xmlns:ds="http://schemas.openxmlformats.org/officeDocument/2006/customXml" ds:itemID="{B3812128-B7DF-461F-A8F2-831754A1D2F6}">
  <ds:schemaRefs>
    <ds:schemaRef ds:uri="0e00d59e-b0d2-4e67-be34-67e465b0fbed"/>
    <ds:schemaRef ds:uri="47fc58d8-9f4b-4bc8-b278-c3cb6f2980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10.xml><?xml version="1.0" encoding="utf-8"?>
<ds:datastoreItem xmlns:ds="http://schemas.openxmlformats.org/officeDocument/2006/customXml" ds:itemID="{3E4381A6-8E2C-574D-B48E-536A53B18F66}">
  <ds:schemaRefs/>
</ds:datastoreItem>
</file>

<file path=customXml/itemProps11.xml><?xml version="1.0" encoding="utf-8"?>
<ds:datastoreItem xmlns:ds="http://schemas.openxmlformats.org/officeDocument/2006/customXml" ds:itemID="{D9A712CC-2D48-4726-8C8A-4E77224252A0}">
  <ds:schemaRefs/>
</ds:datastoreItem>
</file>

<file path=customXml/itemProps12.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13.xml><?xml version="1.0" encoding="utf-8"?>
<ds:datastoreItem xmlns:ds="http://schemas.openxmlformats.org/officeDocument/2006/customXml" ds:itemID="{626BBCBB-1894-4E66-BA48-9E91CE3ACBA0}">
  <ds:schemaRefs/>
</ds:datastoreItem>
</file>

<file path=customXml/itemProps14.xml><?xml version="1.0" encoding="utf-8"?>
<ds:datastoreItem xmlns:ds="http://schemas.openxmlformats.org/officeDocument/2006/customXml" ds:itemID="{F444086E-23D4-43AE-9B84-AA7543534A61}">
  <ds:schemaRefs/>
</ds:datastoreItem>
</file>

<file path=customXml/itemProps15.xml><?xml version="1.0" encoding="utf-8"?>
<ds:datastoreItem xmlns:ds="http://schemas.openxmlformats.org/officeDocument/2006/customXml" ds:itemID="{E1B06307-DA35-4C75-9FF0-5978344D685A}">
  <ds:schemaRefs/>
</ds:datastoreItem>
</file>

<file path=customXml/itemProps2.xml><?xml version="1.0" encoding="utf-8"?>
<ds:datastoreItem xmlns:ds="http://schemas.openxmlformats.org/officeDocument/2006/customXml" ds:itemID="{3337E72F-6DEA-4914-BC03-E607D300BCD3}">
  <ds:schemaRefs/>
</ds:datastoreItem>
</file>

<file path=customXml/itemProps3.xml><?xml version="1.0" encoding="utf-8"?>
<ds:datastoreItem xmlns:ds="http://schemas.openxmlformats.org/officeDocument/2006/customXml" ds:itemID="{CC49FFC8-2FF3-4057-96F0-3BCD1A4F0351}">
  <ds:schemaRefs/>
</ds:datastoreItem>
</file>

<file path=customXml/itemProps4.xml><?xml version="1.0" encoding="utf-8"?>
<ds:datastoreItem xmlns:ds="http://schemas.openxmlformats.org/officeDocument/2006/customXml" ds:itemID="{5E726EAB-FE30-4F4D-A478-DE4759D9A12E}">
  <ds:schemaRefs/>
</ds:datastoreItem>
</file>

<file path=customXml/itemProps5.xml><?xml version="1.0" encoding="utf-8"?>
<ds:datastoreItem xmlns:ds="http://schemas.openxmlformats.org/officeDocument/2006/customXml" ds:itemID="{C1422F45-04DB-421D-8796-270006657806}">
  <ds:schemaRefs>
    <ds:schemaRef ds:uri="http://purl.org/dc/terms/"/>
    <ds:schemaRef ds:uri="http://purl.org/dc/elements/1.1/"/>
    <ds:schemaRef ds:uri="0e00d59e-b0d2-4e67-be34-67e465b0fbed"/>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47fc58d8-9f4b-4bc8-b278-c3cb6f298023"/>
    <ds:schemaRef ds:uri="http://schemas.openxmlformats.org/package/2006/metadata/core-properties"/>
    <ds:schemaRef ds:uri="http://purl.org/dc/dcmitype/"/>
  </ds:schemaRefs>
</ds:datastoreItem>
</file>

<file path=customXml/itemProps6.xml><?xml version="1.0" encoding="utf-8"?>
<ds:datastoreItem xmlns:ds="http://schemas.openxmlformats.org/officeDocument/2006/customXml" ds:itemID="{E9D2B25C-94A5-4A20-A1D6-B82A73AD7EC5}">
  <ds:schemaRefs/>
</ds:datastoreItem>
</file>

<file path=customXml/itemProps7.xml><?xml version="1.0" encoding="utf-8"?>
<ds:datastoreItem xmlns:ds="http://schemas.openxmlformats.org/officeDocument/2006/customXml" ds:itemID="{47869D81-24A3-1649-A7BC-E604AE89024C}">
  <ds:schemaRefs/>
</ds:datastoreItem>
</file>

<file path=customXml/itemProps8.xml><?xml version="1.0" encoding="utf-8"?>
<ds:datastoreItem xmlns:ds="http://schemas.openxmlformats.org/officeDocument/2006/customXml" ds:itemID="{B71E4A21-5775-4468-B976-A1D5FBB736C2}">
  <ds:schemaRefs/>
</ds:datastoreItem>
</file>

<file path=customXml/itemProps9.xml><?xml version="1.0" encoding="utf-8"?>
<ds:datastoreItem xmlns:ds="http://schemas.openxmlformats.org/officeDocument/2006/customXml" ds:itemID="{B6B7F816-5C31-4E2C-9A72-2E6749917B8C}">
  <ds:schemaRefs/>
</ds:datastoreItem>
</file>

<file path=docMetadata/LabelInfo.xml><?xml version="1.0" encoding="utf-8"?>
<clbl:labelList xmlns:clbl="http://schemas.microsoft.com/office/2020/mipLabelMetadata">
  <clbl:label id="{42f7676c-f455-423c-82f6-dc2d99791af7}" enabled="0" method="" siteId="{42f7676c-f455-423c-82f6-dc2d99791af7}" removed="1"/>
</clbl:labelList>
</file>

<file path=docProps/app.xml><?xml version="1.0" encoding="utf-8"?>
<Properties xmlns="http://schemas.openxmlformats.org/officeDocument/2006/extended-properties" xmlns:vt="http://schemas.openxmlformats.org/officeDocument/2006/docPropsVTypes">
  <Template/>
  <TotalTime>0</TotalTime>
  <Words>2377</Words>
  <Application>Microsoft Macintosh PowerPoint</Application>
  <PresentationFormat>Custom</PresentationFormat>
  <Paragraphs>199</Paragraphs>
  <Slides>13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Roboto</vt:lpstr>
      <vt:lpstr>wingdings</vt:lpstr>
      <vt:lpstr>wingdings</vt:lpstr>
      <vt:lpstr>72 Brand Medium</vt:lpstr>
      <vt:lpstr>Courier New</vt:lpstr>
      <vt:lpstr>72 Brand</vt:lpstr>
      <vt:lpstr>Symbol</vt:lpstr>
      <vt:lpstr>Arial</vt:lpstr>
      <vt:lpstr>Söhne</vt:lpstr>
      <vt:lpstr>SAP Template 2023</vt:lpstr>
      <vt:lpstr>Qualitätsmaßnahmen, Architektur und Build-Prozess</vt:lpstr>
      <vt:lpstr>Qualitätsziele</vt:lpstr>
      <vt:lpstr>Qualitätsziel - Wartbarkeit</vt:lpstr>
      <vt:lpstr>Maßnahmen - Wartbarkeit</vt:lpstr>
      <vt:lpstr>Maßnahmen - Wartbarkeit</vt:lpstr>
      <vt:lpstr>Qualitätsziel - Korrektheit</vt:lpstr>
      <vt:lpstr>Maßnahmen - Korrektheit</vt:lpstr>
      <vt:lpstr>Maßnahmen - Korrektheit</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
  <cp:keywords>2023/16:9/white</cp:keywords>
  <dc:description/>
  <cp:lastModifiedBy>Rieger, Kevin</cp:lastModifiedBy>
  <cp:revision>1</cp:revision>
  <dcterms:created xsi:type="dcterms:W3CDTF">2023-12-05T12:04:25Z</dcterms:created>
  <dcterms:modified xsi:type="dcterms:W3CDTF">2023-12-08T11:58:34Z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PreviousAdHocReviewCycleID">
    <vt:i4>1357826825</vt:i4>
  </property>
  <property fmtid="{D5CDD505-2E9C-101B-9397-08002B2CF9AE}" pid="6" name="ContentTypeId">
    <vt:lpwstr>0x010100615F0F9DCBF1E94796646FCF98A7C072</vt:lpwstr>
  </property>
  <property fmtid="{D5CDD505-2E9C-101B-9397-08002B2CF9AE}" pid="7" name="TemplafyTimeStamp">
    <vt:lpwstr>2023-11-27T15:11:29</vt:lpwstr>
  </property>
  <property fmtid="{D5CDD505-2E9C-101B-9397-08002B2CF9AE}" pid="8" name="TemplafyTenantId">
    <vt:lpwstr>sap</vt:lpwstr>
  </property>
  <property fmtid="{D5CDD505-2E9C-101B-9397-08002B2CF9AE}" pid="9" name="TemplafyTemplateId">
    <vt:lpwstr>743088030174412800</vt:lpwstr>
  </property>
  <property fmtid="{D5CDD505-2E9C-101B-9397-08002B2CF9AE}" pid="10" name="TemplafyUserProfileId">
    <vt:lpwstr>637714377965741492</vt:lpwstr>
  </property>
  <property fmtid="{D5CDD505-2E9C-101B-9397-08002B2CF9AE}" pid="11" name="TemplafyLanguageCode">
    <vt:lpwstr>de-DE</vt:lpwstr>
  </property>
  <property fmtid="{D5CDD505-2E9C-101B-9397-08002B2CF9AE}" pid="12" name="TemplafyFromBlank">
    <vt:bool>false</vt:bool>
  </property>
</Properties>
</file>