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639" y="2089014"/>
            <a:ext cx="7792329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ARRAY DIMENSI 2 </a:t>
            </a:r>
            <a:br>
              <a:rPr lang="it-IT" dirty="0"/>
            </a:br>
            <a:r>
              <a:rPr lang="it-IT" dirty="0"/>
              <a:t>DAN </a:t>
            </a:r>
            <a:br>
              <a:rPr lang="it-IT" dirty="0"/>
            </a:br>
            <a:r>
              <a:rPr lang="it-IT" dirty="0"/>
              <a:t>MULTIDIMENSI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07-8A77-EB94-0EB7-36179476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Array</a:t>
            </a:r>
            <a:r>
              <a:rPr lang="id-ID" dirty="0"/>
              <a:t> Berdimensi Tiga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C270-AFD1-7C0E-3928-B36CE86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Array</a:t>
            </a:r>
            <a:r>
              <a:rPr lang="id-ID" sz="2400" dirty="0"/>
              <a:t> dimensi tiga tersusun dalam bentuk baris, kolom dan isi dari baris, </a:t>
            </a:r>
            <a:r>
              <a:rPr lang="id-ID" sz="2400" dirty="0" err="1"/>
              <a:t>dimana</a:t>
            </a:r>
            <a:r>
              <a:rPr lang="id-ID" sz="2400" dirty="0"/>
              <a:t> indeks pertama </a:t>
            </a:r>
            <a:r>
              <a:rPr lang="id-ID" sz="2400" dirty="0" err="1"/>
              <a:t>menunjukan</a:t>
            </a:r>
            <a:r>
              <a:rPr lang="id-ID" sz="2400" dirty="0"/>
              <a:t> baris, indeks kedua </a:t>
            </a:r>
            <a:r>
              <a:rPr lang="id-ID" sz="2400" dirty="0" err="1"/>
              <a:t>menunjukan</a:t>
            </a:r>
            <a:r>
              <a:rPr lang="id-ID" sz="2400" dirty="0"/>
              <a:t> kolom dan indeks ketiga </a:t>
            </a:r>
            <a:r>
              <a:rPr lang="id-ID" sz="2400" dirty="0" err="1"/>
              <a:t>menunjukan</a:t>
            </a:r>
            <a:r>
              <a:rPr lang="id-ID" sz="2400" dirty="0"/>
              <a:t> isi dari baris.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7DA0F-7104-1483-27D6-04F2B716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74" y="2889637"/>
            <a:ext cx="6552040" cy="37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07-8A77-EB94-0EB7-36179476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Mengakses dan Menginisialisasikan Array Multidimensi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C270-AFD1-7C0E-3928-B36CE86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Suatu </a:t>
            </a:r>
            <a:r>
              <a:rPr lang="id-ID" sz="2400" dirty="0" err="1"/>
              <a:t>array</a:t>
            </a:r>
            <a:r>
              <a:rPr lang="id-ID" sz="2400" dirty="0"/>
              <a:t>, dapat diakses dengan menggunakan </a:t>
            </a:r>
            <a:r>
              <a:rPr lang="id-ID" sz="2400" dirty="0" err="1"/>
              <a:t>subscript</a:t>
            </a:r>
            <a:r>
              <a:rPr lang="id-ID" sz="2400" dirty="0"/>
              <a:t> atau </a:t>
            </a:r>
            <a:r>
              <a:rPr lang="id-ID" sz="2400" dirty="0" err="1"/>
              <a:t>indexnya</a:t>
            </a:r>
            <a:r>
              <a:rPr lang="id-ID" sz="2400" dirty="0"/>
              <a:t> Bentuk umum pengaksesan dengan bentuk 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id-ID" sz="2400" dirty="0" err="1"/>
              <a:t>Inisialisasi</a:t>
            </a:r>
            <a:r>
              <a:rPr lang="id-ID" sz="2400" dirty="0"/>
              <a:t> adalah memberikan nilai awal terhadap suatu variabel. Bentuk pendefinisian suatu </a:t>
            </a:r>
            <a:r>
              <a:rPr lang="id-ID" sz="2400" dirty="0" err="1"/>
              <a:t>array</a:t>
            </a:r>
            <a:r>
              <a:rPr lang="id-ID" sz="2400" dirty="0"/>
              <a:t> dapat dilihat dari contoh berikut :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311DA-477F-130F-F46D-F1BA5EE8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05" y="2582374"/>
            <a:ext cx="7180634" cy="846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0F7DE-3EFD-81E9-DEF1-35DFF8A9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05" y="4379668"/>
            <a:ext cx="9456661" cy="8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07-8A77-EB94-0EB7-36179476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Kerja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27F4E-CFA5-0219-AE10-3240D5E09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265" y="2193047"/>
            <a:ext cx="7351592" cy="2846786"/>
          </a:xfrm>
        </p:spPr>
      </p:pic>
    </p:spTree>
    <p:extLst>
      <p:ext uri="{BB962C8B-B14F-4D97-AF65-F5344CB8AC3E}">
        <p14:creationId xmlns:p14="http://schemas.microsoft.com/office/powerpoint/2010/main" val="132220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868"/>
            <a:ext cx="10515600" cy="4387352"/>
          </a:xfrm>
        </p:spPr>
        <p:txBody>
          <a:bodyPr>
            <a:normAutofit lnSpcReduction="10000"/>
          </a:bodyPr>
          <a:lstStyle/>
          <a:p>
            <a:r>
              <a:rPr lang="id-ID" dirty="0"/>
              <a:t>Sebuah </a:t>
            </a:r>
            <a:r>
              <a:rPr lang="id-ID" dirty="0" err="1"/>
              <a:t>array</a:t>
            </a:r>
            <a:r>
              <a:rPr lang="id-ID" dirty="0"/>
              <a:t> dikatakan berdimensi satu, bila suatu nilai yang tersimpan dalam </a:t>
            </a:r>
            <a:r>
              <a:rPr lang="id-ID" dirty="0" err="1"/>
              <a:t>array</a:t>
            </a:r>
            <a:r>
              <a:rPr lang="id-ID" dirty="0"/>
              <a:t> tersebut ditentukan oleh satu kondisi (baris atau kolom).</a:t>
            </a:r>
            <a:endParaRPr lang="en-US" dirty="0"/>
          </a:p>
          <a:p>
            <a:r>
              <a:rPr lang="id-ID" dirty="0"/>
              <a:t>Sedangkan pada </a:t>
            </a:r>
            <a:r>
              <a:rPr lang="id-ID" dirty="0" err="1"/>
              <a:t>array</a:t>
            </a:r>
            <a:r>
              <a:rPr lang="id-ID" dirty="0"/>
              <a:t> dua dimensi, tersusun dalam bentuk baris dan kolom, </a:t>
            </a:r>
            <a:r>
              <a:rPr lang="id-ID" dirty="0" err="1"/>
              <a:t>dimana</a:t>
            </a:r>
            <a:r>
              <a:rPr lang="id-ID" dirty="0"/>
              <a:t> indeks pertama </a:t>
            </a:r>
            <a:r>
              <a:rPr lang="id-ID" dirty="0" err="1"/>
              <a:t>menunjukan</a:t>
            </a:r>
            <a:r>
              <a:rPr lang="id-ID" dirty="0"/>
              <a:t> baris dan indeks kedua </a:t>
            </a:r>
            <a:r>
              <a:rPr lang="id-ID" dirty="0" err="1"/>
              <a:t>menunjukan</a:t>
            </a:r>
            <a:r>
              <a:rPr lang="id-ID" dirty="0"/>
              <a:t> kolom. </a:t>
            </a:r>
            <a:r>
              <a:rPr lang="id-ID" dirty="0" err="1"/>
              <a:t>Array</a:t>
            </a:r>
            <a:r>
              <a:rPr lang="id-ID" dirty="0"/>
              <a:t> dimensi dua dapat digunakan seperti </a:t>
            </a:r>
            <a:r>
              <a:rPr lang="id-ID" dirty="0" err="1"/>
              <a:t>pendatan</a:t>
            </a:r>
            <a:r>
              <a:rPr lang="id-ID" dirty="0"/>
              <a:t> penjualan, pendataan nilai dan lain sebagainya. </a:t>
            </a:r>
            <a:endParaRPr lang="en-US" dirty="0"/>
          </a:p>
          <a:p>
            <a:r>
              <a:rPr lang="id-ID" dirty="0"/>
              <a:t>Terakhir, pada </a:t>
            </a:r>
            <a:r>
              <a:rPr lang="id-ID" dirty="0" err="1"/>
              <a:t>array</a:t>
            </a:r>
            <a:r>
              <a:rPr lang="id-ID" dirty="0"/>
              <a:t> tiga dimensi, ditentukan oleh tiga kondisi dan seterusnya. Secara matematis, bila nilai yang ingin disimpan dalam </a:t>
            </a:r>
            <a:r>
              <a:rPr lang="id-ID" dirty="0" err="1"/>
              <a:t>variable</a:t>
            </a:r>
            <a:r>
              <a:rPr lang="id-ID" dirty="0"/>
              <a:t> </a:t>
            </a:r>
            <a:r>
              <a:rPr lang="id-ID" dirty="0" err="1"/>
              <a:t>array</a:t>
            </a:r>
            <a:r>
              <a:rPr lang="id-ID" dirty="0"/>
              <a:t> </a:t>
            </a:r>
            <a:r>
              <a:rPr lang="id-ID" dirty="0" err="1"/>
              <a:t>ditunjukan</a:t>
            </a:r>
            <a:r>
              <a:rPr lang="id-ID" dirty="0"/>
              <a:t> oleh variabel 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07-8A77-EB94-0EB7-36179476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Array</a:t>
            </a:r>
            <a:r>
              <a:rPr lang="id-ID" dirty="0"/>
              <a:t> Dua Dimensi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C270-AFD1-7C0E-3928-B36CE86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Array</a:t>
            </a:r>
            <a:r>
              <a:rPr lang="id-ID" dirty="0"/>
              <a:t> dimensi dua tersusun dalam bentuk baris dan kolom, </a:t>
            </a:r>
            <a:r>
              <a:rPr lang="id-ID" dirty="0" err="1"/>
              <a:t>dimana</a:t>
            </a:r>
            <a:r>
              <a:rPr lang="id-ID" dirty="0"/>
              <a:t> indeks pertama </a:t>
            </a:r>
            <a:r>
              <a:rPr lang="id-ID" dirty="0" err="1"/>
              <a:t>menunjukan</a:t>
            </a:r>
            <a:r>
              <a:rPr lang="id-ID" dirty="0"/>
              <a:t> baris dan indeks kedua </a:t>
            </a:r>
            <a:r>
              <a:rPr lang="id-ID" dirty="0" err="1"/>
              <a:t>menunjukan</a:t>
            </a:r>
            <a:r>
              <a:rPr lang="id-ID" dirty="0"/>
              <a:t> kolom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AF883-F881-DE7F-1180-C2A5AAE0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91" y="3149854"/>
            <a:ext cx="6124978" cy="25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0C242-7ECC-FCF9-D290-ACBCCE64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59" y="827249"/>
            <a:ext cx="7161227" cy="2319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2F5E43-B036-0712-79EF-BA99B617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97" y="3711273"/>
            <a:ext cx="5569805" cy="16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07-8A77-EB94-0EB7-36179476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135"/>
            <a:ext cx="10515600" cy="1325563"/>
          </a:xfrm>
        </p:spPr>
        <p:txBody>
          <a:bodyPr/>
          <a:lstStyle/>
          <a:p>
            <a:r>
              <a:rPr lang="it-IT" dirty="0"/>
              <a:t>Inisialisasi Array Berdimensi Dua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DC78-1E30-FF04-4DD5-84FAF109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664"/>
            <a:ext cx="8096708" cy="1638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562E9-12F3-3F97-AFE2-7FEF7145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56" y="2588283"/>
            <a:ext cx="6769818" cy="4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07-8A77-EB94-0EB7-36179476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Array</a:t>
            </a:r>
            <a:r>
              <a:rPr lang="id-ID" dirty="0"/>
              <a:t> Multidimensi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C270-AFD1-7C0E-3928-B36CE867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523"/>
            <a:ext cx="10515600" cy="4387352"/>
          </a:xfrm>
        </p:spPr>
        <p:txBody>
          <a:bodyPr/>
          <a:lstStyle/>
          <a:p>
            <a:r>
              <a:rPr lang="id-ID" dirty="0" err="1"/>
              <a:t>Array</a:t>
            </a:r>
            <a:r>
              <a:rPr lang="id-ID" dirty="0"/>
              <a:t> tiga dimensi, ditentukan oleh tiga kondisi dan seterusnya. Secara matematis, bila nilai yang ingin disimpan dalam variabel </a:t>
            </a:r>
            <a:r>
              <a:rPr lang="id-ID" dirty="0" err="1"/>
              <a:t>array</a:t>
            </a:r>
            <a:r>
              <a:rPr lang="id-ID" dirty="0"/>
              <a:t> </a:t>
            </a:r>
            <a:r>
              <a:rPr lang="id-ID" dirty="0" err="1"/>
              <a:t>ditunjukan</a:t>
            </a:r>
            <a:r>
              <a:rPr lang="id-ID" dirty="0"/>
              <a:t> oleh variabel w maka arti dari dimensi dapat dituliskan sebagai berikut :</a:t>
            </a:r>
          </a:p>
        </p:txBody>
      </p:sp>
    </p:spTree>
    <p:extLst>
      <p:ext uri="{BB962C8B-B14F-4D97-AF65-F5344CB8AC3E}">
        <p14:creationId xmlns:p14="http://schemas.microsoft.com/office/powerpoint/2010/main" val="108207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17F4F-9C30-3EC1-3436-44708A1B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70" y="409430"/>
            <a:ext cx="8963859" cy="56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5690-845E-DE83-E3DF-CBB5F5B9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36" y="496094"/>
            <a:ext cx="8752232" cy="5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E507-8A77-EB94-0EB7-36179476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Pendeklarasian </a:t>
            </a:r>
            <a:r>
              <a:rPr lang="id-ID" dirty="0" err="1"/>
              <a:t>Array</a:t>
            </a:r>
            <a:r>
              <a:rPr lang="id-ID" dirty="0"/>
              <a:t> Multidimensi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C270-AFD1-7C0E-3928-B36CE86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Cara pendeklarasian </a:t>
            </a:r>
            <a:r>
              <a:rPr lang="id-ID" sz="2400" dirty="0" err="1"/>
              <a:t>array</a:t>
            </a:r>
            <a:r>
              <a:rPr lang="id-ID" sz="2400" dirty="0"/>
              <a:t> </a:t>
            </a:r>
            <a:r>
              <a:rPr lang="id-ID" sz="2400" dirty="0" err="1"/>
              <a:t>multi</a:t>
            </a:r>
            <a:r>
              <a:rPr lang="id-ID" sz="2400" dirty="0"/>
              <a:t> dimensi mirip dengan cara </a:t>
            </a:r>
            <a:r>
              <a:rPr lang="id-ID" sz="2400" dirty="0" err="1"/>
              <a:t>array</a:t>
            </a:r>
            <a:r>
              <a:rPr lang="id-ID" sz="2400" dirty="0"/>
              <a:t> 1 dimensi. Hanya terdapat penambahan tanda kurung siku (“[“ dan “]”) untuk </a:t>
            </a:r>
            <a:r>
              <a:rPr lang="id-ID" sz="2400" dirty="0" err="1"/>
              <a:t>menunjukan</a:t>
            </a:r>
            <a:r>
              <a:rPr lang="id-ID" sz="2400" dirty="0"/>
              <a:t> jumlah maksimum data yang dapat ditampung oleh variabel </a:t>
            </a:r>
            <a:r>
              <a:rPr lang="id-ID" sz="2400" dirty="0" err="1"/>
              <a:t>array</a:t>
            </a:r>
            <a:r>
              <a:rPr lang="id-ID" sz="2400" dirty="0"/>
              <a:t> tersebut</a:t>
            </a:r>
            <a:endParaRPr lang="en-US" sz="2400" dirty="0"/>
          </a:p>
          <a:p>
            <a:pPr marL="0" indent="0">
              <a:buNone/>
            </a:pPr>
            <a:endParaRPr lang="id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86102-24BC-8E24-6127-9FC2FE3A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8" y="3296929"/>
            <a:ext cx="7701704" cy="31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6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18</TotalTime>
  <Words>276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ARRAY DIMENSI 2  DAN  MULTIDIMENSI </vt:lpstr>
      <vt:lpstr>PowerPoint Presentation</vt:lpstr>
      <vt:lpstr>Array Dua Dimensi</vt:lpstr>
      <vt:lpstr>PowerPoint Presentation</vt:lpstr>
      <vt:lpstr>Inisialisasi Array Berdimensi Dua </vt:lpstr>
      <vt:lpstr>Array Multidimensi </vt:lpstr>
      <vt:lpstr>PowerPoint Presentation</vt:lpstr>
      <vt:lpstr>PowerPoint Presentation</vt:lpstr>
      <vt:lpstr>Pendeklarasian Array Multidimensi </vt:lpstr>
      <vt:lpstr>Array Berdimensi Tiga </vt:lpstr>
      <vt:lpstr>Mengakses dan Menginisialisasikan Array Multidimensi</vt:lpstr>
      <vt:lpstr>Tahapan Kerja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DIMENSI 2  DAN  MULTIDIMENSI </dc:title>
  <dc:creator>Irvan Rizky Ariansyah</dc:creator>
  <cp:lastModifiedBy>Irvan Rizky Ariansyah</cp:lastModifiedBy>
  <cp:revision>1</cp:revision>
  <dcterms:created xsi:type="dcterms:W3CDTF">2023-11-05T10:39:38Z</dcterms:created>
  <dcterms:modified xsi:type="dcterms:W3CDTF">2023-11-05T10:58:29Z</dcterms:modified>
</cp:coreProperties>
</file>