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FUNGSI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 err="1"/>
              <a:t>Fungsi</a:t>
            </a:r>
            <a:r>
              <a:rPr lang="en-ID" sz="2400" dirty="0"/>
              <a:t> (Function)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blok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yang </a:t>
            </a:r>
            <a:r>
              <a:rPr lang="en-ID" sz="2400" dirty="0" err="1"/>
              <a:t>dirancang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melaksanakan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 </a:t>
            </a:r>
            <a:r>
              <a:rPr lang="en-ID" sz="2400" dirty="0" err="1"/>
              <a:t>khusus</a:t>
            </a:r>
            <a:r>
              <a:rPr lang="en-ID" sz="2400" dirty="0"/>
              <a:t>. </a:t>
            </a:r>
            <a:r>
              <a:rPr lang="en-ID" sz="2400" dirty="0" err="1"/>
              <a:t>Kegunaan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mengurangi</a:t>
            </a:r>
            <a:r>
              <a:rPr lang="en-ID" sz="2400" dirty="0"/>
              <a:t> </a:t>
            </a:r>
            <a:r>
              <a:rPr lang="en-ID" sz="2400" dirty="0" err="1"/>
              <a:t>pengulangan</a:t>
            </a:r>
            <a:r>
              <a:rPr lang="en-ID" sz="2400" dirty="0"/>
              <a:t> </a:t>
            </a:r>
            <a:r>
              <a:rPr lang="en-ID" sz="2400" dirty="0" err="1"/>
              <a:t>penulisan</a:t>
            </a:r>
            <a:r>
              <a:rPr lang="en-ID" sz="2400" dirty="0"/>
              <a:t> program yang </a:t>
            </a:r>
            <a:r>
              <a:rPr lang="en-ID" sz="2400" dirty="0" err="1"/>
              <a:t>berulangan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dan </a:t>
            </a:r>
            <a:r>
              <a:rPr lang="en-ID" sz="2400" dirty="0" err="1"/>
              <a:t>membuat</a:t>
            </a:r>
            <a:r>
              <a:rPr lang="en-ID" sz="2400" dirty="0"/>
              <a:t> program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terstruktur</a:t>
            </a:r>
            <a:r>
              <a:rPr lang="en-ID" sz="2400" dirty="0"/>
              <a:t>,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dipahami</a:t>
            </a:r>
            <a:r>
              <a:rPr lang="en-ID" sz="2400" dirty="0"/>
              <a:t> dan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endParaRPr lang="en-ID" sz="2400" dirty="0"/>
          </a:p>
          <a:p>
            <a:r>
              <a:rPr lang="en-ID" sz="2000" dirty="0" err="1"/>
              <a:t>Keterangan</a:t>
            </a:r>
            <a:r>
              <a:rPr lang="en-ID" sz="2000" dirty="0"/>
              <a:t> : </a:t>
            </a:r>
          </a:p>
          <a:p>
            <a:pPr marL="0" indent="0">
              <a:buNone/>
            </a:pPr>
            <a:r>
              <a:rPr lang="en-ID" sz="2000" dirty="0"/>
              <a:t>Nama </a:t>
            </a:r>
            <a:r>
              <a:rPr lang="en-ID" sz="2000" dirty="0" err="1"/>
              <a:t>fungsi</a:t>
            </a:r>
            <a:r>
              <a:rPr lang="en-ID" sz="2000" dirty="0"/>
              <a:t>, </a:t>
            </a:r>
            <a:r>
              <a:rPr lang="en-ID" sz="2000" dirty="0" err="1"/>
              <a:t>boleh</a:t>
            </a:r>
            <a:r>
              <a:rPr lang="en-ID" sz="2000" dirty="0"/>
              <a:t> </a:t>
            </a:r>
            <a:r>
              <a:rPr lang="en-ID" sz="2000" dirty="0" err="1"/>
              <a:t>dituliskan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bebas</a:t>
            </a:r>
            <a:r>
              <a:rPr lang="en-ID" sz="2000" dirty="0"/>
              <a:t> </a:t>
            </a:r>
          </a:p>
          <a:p>
            <a:pPr marL="0" indent="0">
              <a:buNone/>
            </a:pP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ketentuan</a:t>
            </a:r>
            <a:r>
              <a:rPr lang="en-ID" sz="2000" dirty="0"/>
              <a:t>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 dan </a:t>
            </a:r>
            <a:r>
              <a:rPr lang="en-ID" sz="2000" dirty="0" err="1"/>
              <a:t>nama-nama</a:t>
            </a:r>
            <a:r>
              <a:rPr lang="en-ID" sz="2000" dirty="0"/>
              <a:t> </a:t>
            </a:r>
          </a:p>
          <a:p>
            <a:pPr marL="0" indent="0">
              <a:buNone/>
            </a:pPr>
            <a:r>
              <a:rPr lang="en-ID" sz="2000" dirty="0" err="1"/>
              <a:t>fungsi</a:t>
            </a:r>
            <a:r>
              <a:rPr lang="en-ID" sz="2000" dirty="0"/>
              <a:t> yang </a:t>
            </a:r>
            <a:r>
              <a:rPr lang="en-ID" sz="2000" dirty="0" err="1"/>
              <a:t>mempunyai</a:t>
            </a:r>
            <a:r>
              <a:rPr lang="en-ID" sz="2000" dirty="0"/>
              <a:t> arti </a:t>
            </a:r>
            <a:r>
              <a:rPr lang="en-ID" sz="2000" dirty="0" err="1"/>
              <a:t>sendiri</a:t>
            </a:r>
            <a:r>
              <a:rPr lang="en-ID" sz="2000" dirty="0"/>
              <a:t>.</a:t>
            </a:r>
          </a:p>
          <a:p>
            <a:r>
              <a:rPr lang="en-ID" sz="2000" dirty="0"/>
              <a:t> </a:t>
            </a:r>
            <a:r>
              <a:rPr lang="en-ID" sz="2000" dirty="0" err="1"/>
              <a:t>Argumen</a:t>
            </a:r>
            <a:r>
              <a:rPr lang="en-ID" sz="2000" dirty="0"/>
              <a:t>, </a:t>
            </a:r>
            <a:r>
              <a:rPr lang="en-ID" sz="2000" dirty="0" err="1"/>
              <a:t>diletakan</a:t>
            </a:r>
            <a:r>
              <a:rPr lang="en-ID" sz="2000" dirty="0"/>
              <a:t> </a:t>
            </a:r>
            <a:r>
              <a:rPr lang="en-ID" sz="2000" dirty="0" err="1"/>
              <a:t>diantara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kurung</a:t>
            </a:r>
            <a:r>
              <a:rPr lang="en-ID" sz="2000" dirty="0"/>
              <a:t> “( )” yang </a:t>
            </a:r>
          </a:p>
          <a:p>
            <a:pPr marL="0" indent="0">
              <a:buNone/>
            </a:pPr>
            <a:r>
              <a:rPr lang="en-ID" sz="2000" dirty="0" err="1"/>
              <a:t>terletak</a:t>
            </a:r>
            <a:r>
              <a:rPr lang="en-ID" sz="2000" dirty="0"/>
              <a:t> </a:t>
            </a:r>
            <a:r>
              <a:rPr lang="en-ID" sz="2000" dirty="0" err="1"/>
              <a:t>dibelakang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. </a:t>
            </a:r>
            <a:r>
              <a:rPr lang="en-ID" sz="2000" dirty="0" err="1"/>
              <a:t>Argumen</a:t>
            </a:r>
            <a:r>
              <a:rPr lang="en-ID" sz="2000" dirty="0"/>
              <a:t> </a:t>
            </a:r>
            <a:r>
              <a:rPr lang="en-ID" sz="2000" dirty="0" err="1"/>
              <a:t>boleh</a:t>
            </a:r>
            <a:r>
              <a:rPr lang="en-ID" sz="2000" dirty="0"/>
              <a:t> </a:t>
            </a:r>
            <a:r>
              <a:rPr lang="en-ID" sz="2000" dirty="0" err="1"/>
              <a:t>diisi</a:t>
            </a:r>
            <a:r>
              <a:rPr lang="en-ID" sz="2000" dirty="0"/>
              <a:t> </a:t>
            </a:r>
          </a:p>
          <a:p>
            <a:pPr marL="0" indent="0">
              <a:buNone/>
            </a:pP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data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dibiarkan</a:t>
            </a:r>
            <a:r>
              <a:rPr lang="en-ID" sz="2000" dirty="0"/>
              <a:t> </a:t>
            </a:r>
            <a:r>
              <a:rPr lang="en-ID" sz="2000" dirty="0" err="1"/>
              <a:t>kosong</a:t>
            </a:r>
            <a:r>
              <a:rPr lang="en-ID" sz="2000" dirty="0"/>
              <a:t>. </a:t>
            </a:r>
          </a:p>
          <a:p>
            <a:r>
              <a:rPr lang="en-ID" sz="2000" dirty="0" err="1"/>
              <a:t>Pernyataan</a:t>
            </a:r>
            <a:r>
              <a:rPr lang="en-ID" sz="2000" dirty="0"/>
              <a:t>/</a:t>
            </a:r>
            <a:r>
              <a:rPr lang="en-ID" sz="2000" dirty="0" err="1"/>
              <a:t>perintah</a:t>
            </a:r>
            <a:r>
              <a:rPr lang="en-ID" sz="2000" dirty="0"/>
              <a:t>, </a:t>
            </a:r>
            <a:r>
              <a:rPr lang="en-ID" sz="2000" dirty="0" err="1"/>
              <a:t>diletakan</a:t>
            </a:r>
            <a:r>
              <a:rPr lang="en-ID" sz="2000" dirty="0"/>
              <a:t> </a:t>
            </a:r>
            <a:r>
              <a:rPr lang="en-ID" sz="2000" dirty="0" err="1"/>
              <a:t>diantara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kurung</a:t>
            </a:r>
            <a:r>
              <a:rPr lang="en-ID" sz="2000" dirty="0"/>
              <a:t> ‘{ }’.</a:t>
            </a:r>
          </a:p>
          <a:p>
            <a:pPr marL="0" indent="0">
              <a:buNone/>
            </a:pPr>
            <a:r>
              <a:rPr lang="en-ID" sz="2000" dirty="0"/>
              <a:t>Pada </a:t>
            </a:r>
            <a:r>
              <a:rPr lang="en-ID" sz="2000" dirty="0" err="1"/>
              <a:t>pemanggilan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, </a:t>
            </a:r>
          </a:p>
          <a:p>
            <a:pPr marL="0" indent="0">
              <a:buNone/>
            </a:pP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menuliskan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fungsinya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C996F-6EF0-709D-9571-C2B9B883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012" y="2446227"/>
            <a:ext cx="3547371" cy="34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4D6-E490-5897-CF2F-3C77260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Prototype </a:t>
            </a:r>
            <a:r>
              <a:rPr lang="en-ID" dirty="0" err="1"/>
              <a:t>Fungsi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4B0-AFFE-FBC6-2E5E-668119CF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 </a:t>
            </a:r>
          </a:p>
          <a:p>
            <a:r>
              <a:rPr lang="en-ID" dirty="0"/>
              <a:t>2. </a:t>
            </a:r>
            <a:r>
              <a:rPr lang="en-ID" dirty="0" err="1"/>
              <a:t>Jumlah</a:t>
            </a:r>
            <a:r>
              <a:rPr lang="en-ID" dirty="0"/>
              <a:t> parameter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</a:p>
          <a:p>
            <a:r>
              <a:rPr lang="en-ID" dirty="0"/>
              <a:t>3.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masing-masing parameter yang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prototipe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r>
              <a:rPr lang="en-ID" dirty="0"/>
              <a:t>1. </a:t>
            </a:r>
            <a:r>
              <a:rPr lang="en-ID" dirty="0" err="1"/>
              <a:t>Kompiler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parameter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dan parameter </a:t>
            </a:r>
            <a:r>
              <a:rPr lang="en-ID" dirty="0" err="1"/>
              <a:t>fungsi</a:t>
            </a:r>
            <a:r>
              <a:rPr lang="en-ID" dirty="0"/>
              <a:t>. </a:t>
            </a:r>
          </a:p>
          <a:p>
            <a:r>
              <a:rPr lang="en-ID" dirty="0"/>
              <a:t>2. Jika </a:t>
            </a:r>
            <a:r>
              <a:rPr lang="en-ID" dirty="0" err="1"/>
              <a:t>jumlah</a:t>
            </a:r>
            <a:r>
              <a:rPr lang="en-ID" dirty="0"/>
              <a:t> parameter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0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161C2-74A5-E1A2-01BA-93F9DF2E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224974"/>
            <a:ext cx="7983940" cy="6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F0A-1E6D-ED34-4711-52B38CD8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Pendeklarasian Fungsi Tanpa Tipe (Menggunakan Void)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8F91-9513-CB8F-3484-0E368E65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Misalkan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layer monitor dan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parameter.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dipergunakan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void.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3E279-8AC7-0407-148B-65AB083D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89" y="4157266"/>
            <a:ext cx="4434951" cy="13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0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F0A-1E6D-ED34-4711-52B38CD8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Return()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8F91-9513-CB8F-3484-0E368E65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2"/>
            <a:ext cx="10515600" cy="5010771"/>
          </a:xfrm>
        </p:spPr>
        <p:txBody>
          <a:bodyPr>
            <a:normAutofit/>
          </a:bodyPr>
          <a:lstStyle/>
          <a:p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mengirimkan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yang lain yang </a:t>
            </a:r>
            <a:r>
              <a:rPr lang="en-ID" sz="2400" dirty="0" err="1"/>
              <a:t>memanggilnya</a:t>
            </a:r>
            <a:r>
              <a:rPr lang="en-ID" sz="2400" dirty="0"/>
              <a:t>. </a:t>
            </a:r>
            <a:r>
              <a:rPr lang="en-ID" sz="2400" dirty="0" err="1"/>
              <a:t>Pernyataan</a:t>
            </a:r>
            <a:r>
              <a:rPr lang="en-ID" sz="2400" dirty="0"/>
              <a:t> return() </a:t>
            </a:r>
            <a:r>
              <a:rPr lang="en-ID" sz="2400" dirty="0" err="1"/>
              <a:t>diikuti</a:t>
            </a:r>
            <a:r>
              <a:rPr lang="en-ID" sz="2400" dirty="0"/>
              <a:t> oleh </a:t>
            </a:r>
            <a:r>
              <a:rPr lang="en-ID" sz="2400" dirty="0" err="1"/>
              <a:t>argumen</a:t>
            </a:r>
            <a:r>
              <a:rPr lang="en-ID" sz="2400" dirty="0"/>
              <a:t> yang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dikirimkan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F4619-AE0B-390E-BAF9-55FFD266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2401179"/>
            <a:ext cx="4697516" cy="43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F0A-1E6D-ED34-4711-52B38CD8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Pengiriman</a:t>
            </a:r>
            <a:r>
              <a:rPr lang="en-ID" dirty="0"/>
              <a:t> Data </a:t>
            </a:r>
            <a:r>
              <a:rPr lang="en-ID" dirty="0" err="1"/>
              <a:t>Fungsi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8F91-9513-CB8F-3484-0E368E65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Pengiriman</a:t>
            </a:r>
            <a:r>
              <a:rPr lang="en-ID" dirty="0"/>
              <a:t> data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dikirimkan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penampung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return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dan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konstan</a:t>
            </a:r>
            <a:r>
              <a:rPr lang="en-ID" dirty="0"/>
              <a:t>. </a:t>
            </a:r>
            <a:r>
              <a:rPr lang="en-ID" dirty="0" err="1"/>
              <a:t>Pengiriman</a:t>
            </a:r>
            <a:r>
              <a:rPr lang="en-ID" dirty="0"/>
              <a:t> data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data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dikirimkan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0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F0A-1E6D-ED34-4711-52B38CD8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8F91-9513-CB8F-3484-0E368E65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400" dirty="0"/>
              <a:t>1.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</a:t>
            </a:r>
          </a:p>
          <a:p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yang </a:t>
            </a:r>
            <a:r>
              <a:rPr lang="en-ID" sz="2400" dirty="0" err="1"/>
              <a:t>dideklarasikan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dan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dikenal</a:t>
            </a:r>
            <a:r>
              <a:rPr lang="en-ID" sz="2400" dirty="0"/>
              <a:t> oleh </a:t>
            </a:r>
            <a:r>
              <a:rPr lang="en-ID" sz="2400" dirty="0" err="1"/>
              <a:t>fungsi</a:t>
            </a:r>
            <a:r>
              <a:rPr lang="en-ID" sz="2400" dirty="0"/>
              <a:t> yang </a:t>
            </a:r>
            <a:r>
              <a:rPr lang="en-ID" sz="2400" dirty="0" err="1"/>
              <a:t>bersangkutan</a:t>
            </a:r>
            <a:r>
              <a:rPr lang="en-ID" sz="2400" dirty="0"/>
              <a:t>.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</a:t>
            </a:r>
            <a:r>
              <a:rPr lang="en-ID" sz="2400" dirty="0" err="1"/>
              <a:t>biasa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Otomatis</a:t>
            </a:r>
            <a:r>
              <a:rPr lang="en-ID" sz="2400" dirty="0"/>
              <a:t>. </a:t>
            </a:r>
          </a:p>
          <a:p>
            <a:pPr marL="0" indent="0">
              <a:buNone/>
            </a:pPr>
            <a:r>
              <a:rPr lang="en-ID" sz="2400" dirty="0"/>
              <a:t>2.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Eksternal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Global </a:t>
            </a:r>
          </a:p>
          <a:p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Eksternal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yang </a:t>
            </a:r>
            <a:r>
              <a:rPr lang="en-ID" sz="2400" dirty="0" err="1"/>
              <a:t>dideklarasikan</a:t>
            </a:r>
            <a:r>
              <a:rPr lang="en-ID" sz="2400" dirty="0"/>
              <a:t> di </a:t>
            </a:r>
            <a:r>
              <a:rPr lang="en-ID" sz="2400" dirty="0" err="1"/>
              <a:t>luar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yang </a:t>
            </a:r>
            <a:r>
              <a:rPr lang="en-ID" sz="2400" dirty="0" err="1"/>
              <a:t>bersifat</a:t>
            </a:r>
            <a:r>
              <a:rPr lang="en-ID" sz="2400" dirty="0"/>
              <a:t> global yang </a:t>
            </a:r>
            <a:r>
              <a:rPr lang="en-ID" sz="2400" dirty="0" err="1"/>
              <a:t>artinya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bersama-sama</a:t>
            </a:r>
            <a:r>
              <a:rPr lang="en-ID" sz="2400" dirty="0"/>
              <a:t> </a:t>
            </a:r>
            <a:r>
              <a:rPr lang="en-ID" sz="2400" dirty="0" err="1"/>
              <a:t>tanpa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dideklarasikan</a:t>
            </a:r>
            <a:r>
              <a:rPr lang="en-ID" sz="2400" dirty="0"/>
              <a:t> </a:t>
            </a:r>
            <a:r>
              <a:rPr lang="en-ID" sz="2400" dirty="0" err="1"/>
              <a:t>berulang-ulang</a:t>
            </a:r>
            <a:r>
              <a:rPr lang="en-ID" sz="2400" dirty="0"/>
              <a:t>.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pendeklarasian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eksternal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</a:t>
            </a:r>
            <a:r>
              <a:rPr lang="en-ID" sz="2400" dirty="0" err="1"/>
              <a:t>diluar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main(), yang </a:t>
            </a:r>
            <a:r>
              <a:rPr lang="en-ID" sz="2400" dirty="0" err="1"/>
              <a:t>selama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pendeklarasian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selalu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main(). </a:t>
            </a:r>
          </a:p>
          <a:p>
            <a:pPr marL="0" indent="0">
              <a:buNone/>
            </a:pPr>
            <a:r>
              <a:rPr lang="en-ID" sz="2400" dirty="0"/>
              <a:t>3. </a:t>
            </a:r>
            <a:r>
              <a:rPr lang="en-ID" sz="2400" dirty="0" err="1"/>
              <a:t>Variabel</a:t>
            </a:r>
            <a:r>
              <a:rPr lang="en-ID" sz="2400" dirty="0"/>
              <a:t> Statis </a:t>
            </a:r>
          </a:p>
          <a:p>
            <a:r>
              <a:rPr lang="en-ID" sz="2400" dirty="0" err="1"/>
              <a:t>Variabel</a:t>
            </a:r>
            <a:r>
              <a:rPr lang="en-ID" sz="2400" dirty="0"/>
              <a:t> Statis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eksternal</a:t>
            </a:r>
            <a:r>
              <a:rPr lang="en-ID" sz="2400" dirty="0"/>
              <a:t> Sifat </a:t>
            </a:r>
            <a:r>
              <a:rPr lang="en-ID" sz="2400" dirty="0" err="1"/>
              <a:t>variabel</a:t>
            </a:r>
            <a:r>
              <a:rPr lang="en-ID" sz="2400" dirty="0"/>
              <a:t> statis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mempunyai</a:t>
            </a:r>
            <a:r>
              <a:rPr lang="en-ID" sz="2400" dirty="0"/>
              <a:t> </a:t>
            </a:r>
            <a:r>
              <a:rPr lang="en-ID" sz="2400" dirty="0" err="1"/>
              <a:t>sifat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23541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56</TotalTime>
  <Words>434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Office Theme</vt:lpstr>
      <vt:lpstr>FUNGSI </vt:lpstr>
      <vt:lpstr>Pengertian Fungsi</vt:lpstr>
      <vt:lpstr>Prototype Fungsi</vt:lpstr>
      <vt:lpstr>PowerPoint Presentation</vt:lpstr>
      <vt:lpstr>Pendeklarasian Fungsi Tanpa Tipe (Menggunakan Void)</vt:lpstr>
      <vt:lpstr>Pernyataan Return()</vt:lpstr>
      <vt:lpstr>Pengiriman Data Fungsi</vt:lpstr>
      <vt:lpstr>Jenis Variabel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</dc:title>
  <dc:creator>Shania Oktaviani</dc:creator>
  <cp:lastModifiedBy>Shania Oktaviani</cp:lastModifiedBy>
  <cp:revision>1</cp:revision>
  <dcterms:created xsi:type="dcterms:W3CDTF">2023-11-13T01:53:40Z</dcterms:created>
  <dcterms:modified xsi:type="dcterms:W3CDTF">2023-11-13T02:50:08Z</dcterms:modified>
</cp:coreProperties>
</file>