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7895"/>
          </a:xfrm>
        </p:spPr>
        <p:txBody>
          <a:bodyPr/>
          <a:lstStyle/>
          <a:p>
            <a:r>
              <a:rPr lang="en-ID" dirty="0"/>
              <a:t>Nested 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896"/>
            <a:ext cx="10515600" cy="1125867"/>
          </a:xfrm>
        </p:spPr>
        <p:txBody>
          <a:bodyPr/>
          <a:lstStyle/>
          <a:p>
            <a:r>
              <a:rPr lang="en-ID" dirty="0"/>
              <a:t>Nested Structure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structure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structure yang </a:t>
            </a:r>
            <a:r>
              <a:rPr lang="en-ID" dirty="0" err="1"/>
              <a:t>lainnya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BFC1EB-235E-6D4F-48D5-8BF7B4FCDACD}"/>
              </a:ext>
            </a:extLst>
          </p:cNvPr>
          <p:cNvSpPr txBox="1">
            <a:spLocks/>
          </p:cNvSpPr>
          <p:nvPr/>
        </p:nvSpPr>
        <p:spPr>
          <a:xfrm>
            <a:off x="838200" y="1679539"/>
            <a:ext cx="10515600" cy="1125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EC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Struct </a:t>
            </a:r>
            <a:r>
              <a:rPr lang="en-ID" dirty="0" err="1"/>
              <a:t>dengan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16296F-9A5C-DDB4-6DB5-C9AEAE93D06F}"/>
              </a:ext>
            </a:extLst>
          </p:cNvPr>
          <p:cNvSpPr txBox="1">
            <a:spLocks/>
          </p:cNvSpPr>
          <p:nvPr/>
        </p:nvSpPr>
        <p:spPr>
          <a:xfrm>
            <a:off x="632791" y="2564296"/>
            <a:ext cx="10515600" cy="112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Penggunaan</a:t>
            </a:r>
            <a:r>
              <a:rPr lang="en-ID" dirty="0"/>
              <a:t> Array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dikaitkan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Structure,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Array </a:t>
            </a:r>
            <a:r>
              <a:rPr lang="en-ID" dirty="0" err="1"/>
              <a:t>dari</a:t>
            </a:r>
            <a:r>
              <a:rPr lang="en-ID" dirty="0"/>
              <a:t> Structure.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38858-0F0B-04E6-5178-6E12A747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946" y="3087473"/>
            <a:ext cx="3063263" cy="2211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47490-7077-A4AA-C4BC-176EFB10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309" y="5348402"/>
            <a:ext cx="3674536" cy="5413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D1E6334-DFA7-F3D8-09BF-37A6B7C14EAD}"/>
              </a:ext>
            </a:extLst>
          </p:cNvPr>
          <p:cNvSpPr txBox="1">
            <a:spLocks/>
          </p:cNvSpPr>
          <p:nvPr/>
        </p:nvSpPr>
        <p:spPr>
          <a:xfrm>
            <a:off x="116792" y="3405635"/>
            <a:ext cx="7968336" cy="10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EC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dirty="0"/>
              <a:t>Struct </a:t>
            </a:r>
            <a:r>
              <a:rPr lang="en-ID" sz="4000" dirty="0" err="1"/>
              <a:t>menggunakan</a:t>
            </a:r>
            <a:r>
              <a:rPr lang="en-ID" sz="4000" dirty="0"/>
              <a:t> Function</a:t>
            </a:r>
            <a:endParaRPr lang="en-US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5D3F18-4FF0-10FC-846E-91EB2B2A914A}"/>
              </a:ext>
            </a:extLst>
          </p:cNvPr>
          <p:cNvSpPr txBox="1">
            <a:spLocks/>
          </p:cNvSpPr>
          <p:nvPr/>
        </p:nvSpPr>
        <p:spPr>
          <a:xfrm>
            <a:off x="416607" y="4290392"/>
            <a:ext cx="7773702" cy="1599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elemen-elemen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Structure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dikirimkan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function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variable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Dasar </a:t>
            </a:r>
            <a:r>
              <a:rPr lang="en-ID" dirty="0" err="1"/>
              <a:t>Teori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Structures struct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C/C++, </a:t>
            </a:r>
            <a:r>
              <a:rPr lang="en-ID" dirty="0" err="1"/>
              <a:t>merupakan</a:t>
            </a:r>
            <a:r>
              <a:rPr lang="en-ID" dirty="0"/>
              <a:t> keyword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pengelompokan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berbeda</a:t>
            </a:r>
            <a:r>
              <a:rPr lang="en-ID" dirty="0"/>
              <a:t>. Di </a:t>
            </a:r>
            <a:r>
              <a:rPr lang="en-ID" dirty="0" err="1"/>
              <a:t>dalam</a:t>
            </a:r>
            <a:r>
              <a:rPr lang="en-ID" dirty="0"/>
              <a:t> structure masing-masing </a:t>
            </a:r>
            <a:r>
              <a:rPr lang="en-ID" dirty="0" err="1"/>
              <a:t>elemen</a:t>
            </a:r>
            <a:r>
              <a:rPr lang="en-ID" dirty="0"/>
              <a:t> data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field. Masing-masing field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Deklarasi</a:t>
            </a:r>
            <a:r>
              <a:rPr lang="en-ID" dirty="0"/>
              <a:t> 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35" y="1458306"/>
            <a:ext cx="10515600" cy="4387352"/>
          </a:xfrm>
        </p:spPr>
        <p:txBody>
          <a:bodyPr>
            <a:normAutofit fontScale="92500" lnSpcReduction="20000"/>
          </a:bodyPr>
          <a:lstStyle/>
          <a:p>
            <a:r>
              <a:rPr lang="en-ID" sz="2400" dirty="0"/>
              <a:t>Struct </a:t>
            </a:r>
            <a:r>
              <a:rPr lang="en-ID" sz="2400" dirty="0" err="1"/>
              <a:t>merupakan</a:t>
            </a:r>
            <a:r>
              <a:rPr lang="en-ID" sz="2400" dirty="0"/>
              <a:t> keyword yang </a:t>
            </a:r>
            <a:r>
              <a:rPr lang="en-ID" sz="2400" dirty="0" err="1"/>
              <a:t>memungkinkan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deklarasi</a:t>
            </a:r>
            <a:r>
              <a:rPr lang="en-ID" sz="2400" dirty="0"/>
              <a:t> yang di </a:t>
            </a:r>
            <a:r>
              <a:rPr lang="en-ID" sz="2400" dirty="0" err="1"/>
              <a:t>dalamnya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terdapat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,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deklarasi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menghasilkan</a:t>
            </a:r>
            <a:r>
              <a:rPr lang="en-ID" sz="2400" dirty="0"/>
              <a:t> user-defined data type </a:t>
            </a:r>
            <a:r>
              <a:rPr lang="en-ID" sz="2400" dirty="0" err="1"/>
              <a:t>yaitu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structure yang </a:t>
            </a:r>
            <a:r>
              <a:rPr lang="en-ID" sz="2400" dirty="0" err="1"/>
              <a:t>berguna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mendirikan</a:t>
            </a:r>
            <a:r>
              <a:rPr lang="en-ID" sz="2400" dirty="0"/>
              <a:t> object.</a:t>
            </a:r>
          </a:p>
          <a:p>
            <a:r>
              <a:rPr lang="en-ID" sz="1800" dirty="0" err="1"/>
              <a:t>Keterangan</a:t>
            </a:r>
            <a:r>
              <a:rPr lang="en-ID" sz="1800" dirty="0"/>
              <a:t>: </a:t>
            </a:r>
          </a:p>
          <a:p>
            <a:pPr marL="0" indent="0">
              <a:buNone/>
            </a:pPr>
            <a:r>
              <a:rPr lang="en-ID" sz="1800" dirty="0" err="1"/>
              <a:t>nama_struct</a:t>
            </a:r>
            <a:r>
              <a:rPr lang="en-ID" sz="1800" dirty="0"/>
              <a:t> :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identitas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struct </a:t>
            </a:r>
            <a:r>
              <a:rPr lang="en-ID" sz="1800" dirty="0" err="1"/>
              <a:t>tersebut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r>
              <a:rPr lang="en-ID" sz="1800" dirty="0"/>
              <a:t>{ …</a:t>
            </a:r>
            <a:r>
              <a:rPr lang="en-ID" sz="1800" dirty="0" err="1"/>
              <a:t>variabel</a:t>
            </a:r>
            <a:r>
              <a:rPr lang="en-ID" sz="1800" dirty="0"/>
              <a:t>… } :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sepasang</a:t>
            </a:r>
            <a:r>
              <a:rPr lang="en-ID" sz="1800" dirty="0"/>
              <a:t> block, </a:t>
            </a:r>
            <a:r>
              <a:rPr lang="en-ID" sz="1800" dirty="0" err="1"/>
              <a:t>tempat</a:t>
            </a:r>
            <a:r>
              <a:rPr lang="en-ID" sz="1800" dirty="0"/>
              <a:t> </a:t>
            </a:r>
            <a:r>
              <a:rPr lang="en-ID" sz="1800" dirty="0" err="1"/>
              <a:t>dimana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</a:p>
          <a:p>
            <a:pPr marL="0" indent="0">
              <a:buNone/>
            </a:pP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dikelompokan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member </a:t>
            </a:r>
            <a:r>
              <a:rPr lang="en-ID" sz="1800" dirty="0" err="1"/>
              <a:t>dari</a:t>
            </a:r>
            <a:r>
              <a:rPr lang="en-ID" sz="1800" dirty="0"/>
              <a:t> struct </a:t>
            </a:r>
            <a:r>
              <a:rPr lang="en-ID" sz="1800" dirty="0" err="1"/>
              <a:t>tersebut</a:t>
            </a:r>
            <a:r>
              <a:rPr lang="en-ID" sz="1800" dirty="0"/>
              <a:t>. </a:t>
            </a:r>
          </a:p>
          <a:p>
            <a:pPr marL="0" indent="0">
              <a:buNone/>
            </a:pPr>
            <a:r>
              <a:rPr lang="en-ID" sz="1800" dirty="0" err="1"/>
              <a:t>pembuatan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di </a:t>
            </a:r>
            <a:r>
              <a:rPr lang="en-ID" sz="1800" dirty="0" err="1"/>
              <a:t>dalam</a:t>
            </a:r>
            <a:r>
              <a:rPr lang="en-ID" sz="1800" dirty="0"/>
              <a:t> struct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sekali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perbedaan</a:t>
            </a:r>
            <a:endParaRPr lang="en-ID" sz="1800" dirty="0"/>
          </a:p>
          <a:p>
            <a:pPr marL="0" indent="0">
              <a:buNone/>
            </a:pP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mendirikan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biasa</a:t>
            </a:r>
            <a:r>
              <a:rPr lang="en-ID" sz="1800" dirty="0"/>
              <a:t>. </a:t>
            </a:r>
            <a:r>
              <a:rPr lang="en-ID" sz="1800" dirty="0" err="1"/>
              <a:t>nama_object</a:t>
            </a:r>
            <a:r>
              <a:rPr lang="en-ID" sz="1800" dirty="0"/>
              <a:t> :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deklarasi</a:t>
            </a:r>
            <a:r>
              <a:rPr lang="en-ID" sz="1800" dirty="0"/>
              <a:t> yang </a:t>
            </a:r>
          </a:p>
          <a:p>
            <a:pPr marL="0" indent="0">
              <a:buNone/>
            </a:pPr>
            <a:r>
              <a:rPr lang="en-ID" sz="1800" dirty="0" err="1"/>
              <a:t>menggunakan</a:t>
            </a:r>
            <a:r>
              <a:rPr lang="en-ID" sz="1800" dirty="0"/>
              <a:t> struct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tipe</a:t>
            </a:r>
            <a:r>
              <a:rPr lang="en-ID" sz="1800" dirty="0"/>
              <a:t> data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deklarasi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 </a:t>
            </a:r>
          </a:p>
          <a:p>
            <a:pPr marL="0" indent="0">
              <a:buNone/>
            </a:pP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mendirikan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object di </a:t>
            </a:r>
            <a:r>
              <a:rPr lang="en-ID" sz="1800" dirty="0" err="1"/>
              <a:t>tempat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, masing-masing </a:t>
            </a:r>
          </a:p>
          <a:p>
            <a:pPr marL="0" indent="0">
              <a:buNone/>
            </a:pPr>
            <a:r>
              <a:rPr lang="en-ID" sz="1800" dirty="0" err="1"/>
              <a:t>dipisahkan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tanda</a:t>
            </a:r>
            <a:r>
              <a:rPr lang="en-ID" sz="1800" dirty="0"/>
              <a:t> </a:t>
            </a:r>
            <a:r>
              <a:rPr lang="en-ID" sz="1800" dirty="0" err="1"/>
              <a:t>koma</a:t>
            </a:r>
            <a:r>
              <a:rPr lang="en-ID" sz="1800" dirty="0"/>
              <a:t> , . Object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diletakan</a:t>
            </a:r>
            <a:r>
              <a:rPr lang="en-ID" sz="1800" dirty="0"/>
              <a:t> </a:t>
            </a:r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penutup</a:t>
            </a:r>
            <a:r>
              <a:rPr lang="en-ID" sz="1800" dirty="0"/>
              <a:t> block </a:t>
            </a:r>
          </a:p>
          <a:p>
            <a:pPr marL="0" indent="0">
              <a:buNone/>
            </a:pPr>
            <a:r>
              <a:rPr lang="en-ID" sz="1800" dirty="0"/>
              <a:t>dan </a:t>
            </a:r>
            <a:r>
              <a:rPr lang="en-ID" sz="1800" dirty="0" err="1"/>
              <a:t>sebelum</a:t>
            </a:r>
            <a:r>
              <a:rPr lang="en-ID" sz="1800" dirty="0"/>
              <a:t> semicolon ;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33F7D-AFF9-DFF6-A0AB-A27ED6F8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965" y="2236024"/>
            <a:ext cx="3641035" cy="28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2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6"/>
            <a:ext cx="10515600" cy="5898667"/>
          </a:xfrm>
        </p:spPr>
        <p:txBody>
          <a:bodyPr>
            <a:normAutofit/>
          </a:bodyPr>
          <a:lstStyle/>
          <a:p>
            <a:r>
              <a:rPr lang="en-ID" sz="2000" dirty="0" err="1"/>
              <a:t>Penggunaan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nama_struct</a:t>
            </a:r>
            <a:r>
              <a:rPr lang="en-ID" sz="2000" dirty="0"/>
              <a:t> dan </a:t>
            </a:r>
            <a:r>
              <a:rPr lang="en-ID" sz="2000" dirty="0" err="1"/>
              <a:t>nama_object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opsional</a:t>
            </a:r>
            <a:r>
              <a:rPr lang="en-ID" sz="2000" dirty="0"/>
              <a:t>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mendirikan</a:t>
            </a:r>
            <a:r>
              <a:rPr lang="en-ID" sz="2000" dirty="0"/>
              <a:t> </a:t>
            </a:r>
            <a:r>
              <a:rPr lang="en-ID" sz="2000" dirty="0" err="1"/>
              <a:t>tanpa</a:t>
            </a:r>
            <a:r>
              <a:rPr lang="en-ID" sz="2000" dirty="0"/>
              <a:t>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, </a:t>
            </a:r>
            <a:r>
              <a:rPr lang="en-ID" sz="2000" dirty="0" err="1"/>
              <a:t>tapi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mengabaikan</a:t>
            </a:r>
            <a:r>
              <a:rPr lang="en-ID" sz="2000" dirty="0"/>
              <a:t> </a:t>
            </a:r>
            <a:r>
              <a:rPr lang="en-ID" sz="2000" dirty="0" err="1"/>
              <a:t>keduanya</a:t>
            </a:r>
            <a:r>
              <a:rPr lang="en-ID" sz="2000" dirty="0"/>
              <a:t>. Dan masing-masing </a:t>
            </a:r>
            <a:r>
              <a:rPr lang="en-ID" sz="2000" dirty="0" err="1"/>
              <a:t>tindakan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struct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sifat</a:t>
            </a:r>
            <a:r>
              <a:rPr lang="en-ID" sz="2000" dirty="0"/>
              <a:t> yang </a:t>
            </a:r>
            <a:r>
              <a:rPr lang="en-ID" sz="2000" dirty="0" err="1"/>
              <a:t>berbeda</a:t>
            </a:r>
            <a:r>
              <a:rPr lang="en-ID" sz="2000" dirty="0"/>
              <a:t>. Jika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mendirikan</a:t>
            </a:r>
            <a:r>
              <a:rPr lang="en-ID" sz="2000" dirty="0"/>
              <a:t> struct </a:t>
            </a:r>
            <a:r>
              <a:rPr lang="en-ID" sz="2000" dirty="0" err="1"/>
              <a:t>tanpa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nama_struct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diharuskan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object. Jika </a:t>
            </a:r>
            <a:r>
              <a:rPr lang="en-ID" sz="2000" dirty="0" err="1"/>
              <a:t>tindakan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struct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di </a:t>
            </a:r>
            <a:r>
              <a:rPr lang="en-ID" sz="2000" dirty="0" err="1"/>
              <a:t>pakai</a:t>
            </a:r>
            <a:r>
              <a:rPr lang="en-ID" sz="2000" dirty="0"/>
              <a:t> di </a:t>
            </a:r>
            <a:r>
              <a:rPr lang="en-ID" sz="2000" dirty="0" err="1"/>
              <a:t>luar</a:t>
            </a:r>
            <a:r>
              <a:rPr lang="en-ID" sz="2000" dirty="0"/>
              <a:t> </a:t>
            </a:r>
            <a:r>
              <a:rPr lang="en-ID" sz="2000" dirty="0" err="1"/>
              <a:t>deklarasi</a:t>
            </a:r>
            <a:r>
              <a:rPr lang="en-ID" sz="2000" dirty="0"/>
              <a:t> struct (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mendirikan</a:t>
            </a:r>
            <a:r>
              <a:rPr lang="en-ID" sz="2000" dirty="0"/>
              <a:t> object </a:t>
            </a:r>
            <a:r>
              <a:rPr lang="en-ID" sz="2000" dirty="0" err="1"/>
              <a:t>diluar</a:t>
            </a:r>
            <a:r>
              <a:rPr lang="en-ID" sz="2000" dirty="0"/>
              <a:t> struct </a:t>
            </a:r>
            <a:r>
              <a:rPr lang="en-ID" sz="2000" dirty="0" err="1"/>
              <a:t>tersebut</a:t>
            </a:r>
            <a:r>
              <a:rPr lang="en-ID" sz="2000" dirty="0"/>
              <a:t>).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tindakan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struct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dianjurkan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(agar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terjadi</a:t>
            </a:r>
            <a:r>
              <a:rPr lang="en-ID" sz="2000" dirty="0"/>
              <a:t> </a:t>
            </a:r>
            <a:r>
              <a:rPr lang="en-ID" sz="2000" dirty="0" err="1"/>
              <a:t>pembuatan</a:t>
            </a:r>
            <a:r>
              <a:rPr lang="en-ID" sz="2000" dirty="0"/>
              <a:t> object di </a:t>
            </a:r>
            <a:r>
              <a:rPr lang="en-ID" sz="2000" dirty="0" err="1"/>
              <a:t>luar</a:t>
            </a:r>
            <a:r>
              <a:rPr lang="en-ID" sz="2000" dirty="0"/>
              <a:t> </a:t>
            </a:r>
            <a:r>
              <a:rPr lang="en-ID" sz="2000" dirty="0" err="1"/>
              <a:t>deklarasi</a:t>
            </a:r>
            <a:r>
              <a:rPr lang="en-ID" sz="2000" dirty="0"/>
              <a:t> struct).</a:t>
            </a:r>
          </a:p>
          <a:p>
            <a:pPr marL="0" indent="0">
              <a:buNone/>
            </a:pPr>
            <a:endParaRPr lang="en-ID" sz="2000" dirty="0"/>
          </a:p>
          <a:p>
            <a:r>
              <a:rPr lang="en-ID" sz="1800" dirty="0" err="1"/>
              <a:t>Sedangkan</a:t>
            </a:r>
            <a:r>
              <a:rPr lang="en-ID" sz="1800" dirty="0"/>
              <a:t> </a:t>
            </a:r>
            <a:r>
              <a:rPr lang="en-ID" sz="1800" dirty="0" err="1"/>
              <a:t>pembuatan</a:t>
            </a:r>
            <a:r>
              <a:rPr lang="en-ID" sz="1800" dirty="0"/>
              <a:t> object </a:t>
            </a:r>
            <a:r>
              <a:rPr lang="en-ID" sz="1800" dirty="0" err="1"/>
              <a:t>sendiri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opsional</a:t>
            </a:r>
            <a:r>
              <a:rPr lang="en-ID" sz="1800" dirty="0"/>
              <a:t>,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mendirikan</a:t>
            </a:r>
            <a:r>
              <a:rPr lang="en-ID" sz="1800" dirty="0"/>
              <a:t> di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</a:p>
          <a:p>
            <a:pPr marL="0" indent="0">
              <a:buNone/>
            </a:pPr>
            <a:r>
              <a:rPr lang="en-ID" sz="1800" dirty="0" err="1"/>
              <a:t>deklarasi</a:t>
            </a:r>
            <a:r>
              <a:rPr lang="en-ID" sz="1800" dirty="0"/>
              <a:t> struct </a:t>
            </a:r>
            <a:r>
              <a:rPr lang="en-ID" sz="1800" dirty="0" err="1"/>
              <a:t>atau</a:t>
            </a:r>
            <a:r>
              <a:rPr lang="en-ID" sz="1800" dirty="0"/>
              <a:t> di </a:t>
            </a:r>
            <a:r>
              <a:rPr lang="en-ID" sz="1800" dirty="0" err="1"/>
              <a:t>luar</a:t>
            </a:r>
            <a:r>
              <a:rPr lang="en-ID" sz="1800" dirty="0"/>
              <a:t> struct.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7077B-AD99-18BB-F6AE-F4EA7F4B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593" y="2394934"/>
            <a:ext cx="2161226" cy="3151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03D21-8A8A-2C32-C376-9EF277A4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2216"/>
            <a:ext cx="2278845" cy="30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Struct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hanyalah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didirikan</a:t>
            </a:r>
            <a:r>
              <a:rPr lang="en-ID" dirty="0"/>
              <a:t> oleh programmer </a:t>
            </a:r>
            <a:r>
              <a:rPr lang="en-ID" dirty="0" err="1"/>
              <a:t>sebagai</a:t>
            </a:r>
            <a:r>
              <a:rPr lang="en-ID" dirty="0"/>
              <a:t> data structure. Data structure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object, </a:t>
            </a:r>
            <a:r>
              <a:rPr lang="en-ID" dirty="0" err="1"/>
              <a:t>pembuatan</a:t>
            </a:r>
            <a:r>
              <a:rPr lang="en-ID" dirty="0"/>
              <a:t> object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struct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diluar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struct. </a:t>
            </a:r>
            <a:r>
              <a:rPr lang="en-ID" dirty="0" err="1"/>
              <a:t>Pembuatan</a:t>
            </a:r>
            <a:r>
              <a:rPr lang="en-ID" dirty="0"/>
              <a:t> object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,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structure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8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Member </a:t>
            </a:r>
            <a:r>
              <a:rPr lang="en-ID" dirty="0" err="1"/>
              <a:t>dari</a:t>
            </a:r>
            <a:r>
              <a:rPr lang="en-ID" dirty="0"/>
              <a:t> 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Member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didirikan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struct,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struct.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9BC87-826A-433B-7E70-C952E6B5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6" y="2781209"/>
            <a:ext cx="3417304" cy="28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6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Menginisialisasikan</a:t>
            </a:r>
            <a:r>
              <a:rPr lang="en-ID" dirty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109"/>
            <a:ext cx="10515600" cy="4387352"/>
          </a:xfrm>
        </p:spPr>
        <p:txBody>
          <a:bodyPr>
            <a:normAutofit/>
          </a:bodyPr>
          <a:lstStyle/>
          <a:p>
            <a:r>
              <a:rPr lang="en-ID" sz="2000" dirty="0" err="1"/>
              <a:t>Inisialisasi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tindakan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awal</a:t>
            </a:r>
            <a:r>
              <a:rPr lang="en-ID" sz="2000" dirty="0"/>
              <a:t> pada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. pada object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dimungkinkan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awal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, </a:t>
            </a:r>
            <a:r>
              <a:rPr lang="en-ID" sz="2000" dirty="0" err="1"/>
              <a:t>nonstatic</a:t>
            </a:r>
            <a:r>
              <a:rPr lang="en-ID" sz="2000" dirty="0"/>
              <a:t> member initialization, initializer list, dan uniform initialization. Non-static Member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tindakan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awal</a:t>
            </a:r>
            <a:r>
              <a:rPr lang="en-ID" sz="2000" dirty="0"/>
              <a:t> member structure </a:t>
            </a:r>
            <a:r>
              <a:rPr lang="en-ID" sz="2000" dirty="0" err="1"/>
              <a:t>kepada</a:t>
            </a:r>
            <a:r>
              <a:rPr lang="en-ID" sz="2000" dirty="0"/>
              <a:t> object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di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mendirikan</a:t>
            </a:r>
            <a:r>
              <a:rPr lang="en-ID" sz="2000" dirty="0"/>
              <a:t> member </a:t>
            </a:r>
            <a:r>
              <a:rPr lang="en-ID" sz="2000" dirty="0" err="1"/>
              <a:t>dari</a:t>
            </a:r>
            <a:r>
              <a:rPr lang="en-ID" sz="2000" dirty="0"/>
              <a:t> struct.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,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inisialisasi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berlaku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object yang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structure </a:t>
            </a:r>
            <a:r>
              <a:rPr lang="en-ID" sz="2000" dirty="0" err="1"/>
              <a:t>tersebut</a:t>
            </a:r>
            <a:r>
              <a:rPr lang="en-ID" sz="2000" dirty="0"/>
              <a:t>.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01CBF-90BA-D6D6-D73E-6DF16B74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3" y="3677785"/>
            <a:ext cx="2474515" cy="3083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D41F5-8DB6-0884-1C12-F24872301EA3}"/>
              </a:ext>
            </a:extLst>
          </p:cNvPr>
          <p:cNvSpPr txBox="1"/>
          <p:nvPr/>
        </p:nvSpPr>
        <p:spPr>
          <a:xfrm>
            <a:off x="4333461" y="4161183"/>
            <a:ext cx="610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Initializer List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inisialisasi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mendirikan</a:t>
            </a:r>
            <a:r>
              <a:rPr lang="en-ID" dirty="0"/>
              <a:t> object,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pada object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90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struct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budi</a:t>
            </a:r>
            <a:r>
              <a:rPr lang="en-ID" dirty="0"/>
              <a:t> = {20103,Budi </a:t>
            </a:r>
            <a:r>
              <a:rPr lang="en-ID" dirty="0" err="1"/>
              <a:t>Kanjeng</a:t>
            </a:r>
            <a:r>
              <a:rPr lang="en-ID" dirty="0"/>
              <a:t> Berbudi,8.75};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027EE-27C1-180A-297B-B7B544AC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254"/>
            <a:ext cx="8981661" cy="50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2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Deklarasi</a:t>
            </a:r>
            <a:r>
              <a:rPr lang="en-ID" sz="2400" dirty="0"/>
              <a:t> struct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sekali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memakan</a:t>
            </a:r>
            <a:r>
              <a:rPr lang="en-ID" sz="2400" dirty="0"/>
              <a:t> </a:t>
            </a:r>
            <a:r>
              <a:rPr lang="en-ID" sz="2400" dirty="0" err="1"/>
              <a:t>memori</a:t>
            </a:r>
            <a:r>
              <a:rPr lang="en-ID" sz="2400" dirty="0"/>
              <a:t>, struct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dikatakan</a:t>
            </a:r>
            <a:r>
              <a:rPr lang="en-ID" sz="2400" dirty="0"/>
              <a:t> </a:t>
            </a:r>
            <a:r>
              <a:rPr lang="en-ID" sz="2400" dirty="0" err="1"/>
              <a:t>hanyalah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rancangan</a:t>
            </a:r>
            <a:r>
              <a:rPr lang="en-ID" sz="2400" dirty="0"/>
              <a:t>, </a:t>
            </a:r>
            <a:r>
              <a:rPr lang="en-ID" sz="2400" dirty="0" err="1"/>
              <a:t>deklarasi</a:t>
            </a:r>
            <a:r>
              <a:rPr lang="en-ID" sz="2400" dirty="0"/>
              <a:t> struct </a:t>
            </a:r>
            <a:r>
              <a:rPr lang="en-ID" sz="2400" dirty="0" err="1"/>
              <a:t>dibuat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data yang </a:t>
            </a:r>
            <a:r>
              <a:rPr lang="en-ID" sz="2400" dirty="0" err="1"/>
              <a:t>dibuat</a:t>
            </a:r>
            <a:r>
              <a:rPr lang="en-ID" sz="2400" dirty="0"/>
              <a:t> oleh programmer. Yang </a:t>
            </a:r>
            <a:r>
              <a:rPr lang="en-ID" sz="2400" dirty="0" err="1"/>
              <a:t>memakan</a:t>
            </a:r>
            <a:r>
              <a:rPr lang="en-ID" sz="2400" dirty="0"/>
              <a:t> </a:t>
            </a:r>
            <a:r>
              <a:rPr lang="en-ID" sz="2400" dirty="0" err="1"/>
              <a:t>memori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Object yang </a:t>
            </a:r>
            <a:r>
              <a:rPr lang="en-ID" sz="2400" dirty="0" err="1"/>
              <a:t>didirikan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data structure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</a:t>
            </a:r>
            <a:r>
              <a:rPr lang="en-ID" sz="2400" dirty="0" err="1"/>
              <a:t>datanya</a:t>
            </a:r>
            <a:r>
              <a:rPr lang="en-ID" sz="2400" dirty="0"/>
              <a:t>.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memori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object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total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memori</a:t>
            </a:r>
            <a:r>
              <a:rPr lang="en-ID" sz="2400" dirty="0"/>
              <a:t> member yang </a:t>
            </a:r>
            <a:r>
              <a:rPr lang="en-ID" sz="2400" dirty="0" err="1"/>
              <a:t>ada</a:t>
            </a:r>
            <a:r>
              <a:rPr lang="en-ID" sz="2400" dirty="0"/>
              <a:t> pada struct </a:t>
            </a:r>
            <a:r>
              <a:rPr lang="en-ID" sz="2400" dirty="0" err="1"/>
              <a:t>tersebut</a:t>
            </a:r>
            <a:r>
              <a:rPr lang="en-ID" sz="2400" dirty="0"/>
              <a:t>. Tapi </a:t>
            </a:r>
            <a:r>
              <a:rPr lang="en-ID" sz="2400" dirty="0" err="1"/>
              <a:t>terkadang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object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sedikit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yang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perkirakan</a:t>
            </a:r>
            <a:r>
              <a:rPr lang="en-ID" sz="2400" dirty="0"/>
              <a:t>, </a:t>
            </a:r>
            <a:r>
              <a:rPr lang="en-ID" sz="2400" dirty="0" err="1"/>
              <a:t>hal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disebut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Padding yang </a:t>
            </a:r>
            <a:r>
              <a:rPr lang="en-ID" sz="2400" dirty="0" err="1"/>
              <a:t>dilakukan</a:t>
            </a:r>
            <a:r>
              <a:rPr lang="en-ID" sz="2400" dirty="0"/>
              <a:t> oleh </a:t>
            </a:r>
            <a:r>
              <a:rPr lang="en-ID" sz="2400" dirty="0" err="1"/>
              <a:t>kompilator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menambahkan</a:t>
            </a:r>
            <a:r>
              <a:rPr lang="en-ID" sz="2400" dirty="0"/>
              <a:t> </a:t>
            </a:r>
            <a:r>
              <a:rPr lang="en-ID" sz="2400" dirty="0" err="1"/>
              <a:t>sedikit</a:t>
            </a:r>
            <a:r>
              <a:rPr lang="en-ID" sz="2400" dirty="0"/>
              <a:t> </a:t>
            </a:r>
            <a:r>
              <a:rPr lang="en-ID" sz="2400" dirty="0" err="1"/>
              <a:t>memori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struct </a:t>
            </a:r>
            <a:r>
              <a:rPr lang="en-ID" sz="2400" dirty="0" err="1"/>
              <a:t>tersebut</a:t>
            </a:r>
            <a:r>
              <a:rPr lang="en-ID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52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18</TotalTime>
  <Words>654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Office Theme</vt:lpstr>
      <vt:lpstr>STRUCTURE</vt:lpstr>
      <vt:lpstr>Dasar Teori</vt:lpstr>
      <vt:lpstr>Deklarasi Struct</vt:lpstr>
      <vt:lpstr>PowerPoint Presentation</vt:lpstr>
      <vt:lpstr>Object</vt:lpstr>
      <vt:lpstr>Mengakses Member dari Struct</vt:lpstr>
      <vt:lpstr>Menginisialisasikan Object</vt:lpstr>
      <vt:lpstr>PowerPoint Presentation</vt:lpstr>
      <vt:lpstr>Besar Memori Struct</vt:lpstr>
      <vt:lpstr>Nested Struct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>Shania Oktaviani</dc:creator>
  <cp:lastModifiedBy>Shania Oktaviani</cp:lastModifiedBy>
  <cp:revision>1</cp:revision>
  <dcterms:created xsi:type="dcterms:W3CDTF">2023-11-21T10:09:13Z</dcterms:created>
  <dcterms:modified xsi:type="dcterms:W3CDTF">2023-11-21T10:27:58Z</dcterms:modified>
</cp:coreProperties>
</file>