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OPERATOR BAHASA PEMROGRAMAN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945AA5-E251-C91D-E587-37CEDB8EA2D7}"/>
              </a:ext>
            </a:extLst>
          </p:cNvPr>
          <p:cNvSpPr txBox="1"/>
          <p:nvPr/>
        </p:nvSpPr>
        <p:spPr>
          <a:xfrm>
            <a:off x="1033669" y="437322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Tugas:</a:t>
            </a:r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69D42-3E88-D6B6-483B-C32ACE87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28" y="1043190"/>
            <a:ext cx="8288593" cy="5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dilibatkan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, </a:t>
            </a:r>
            <a:r>
              <a:rPr lang="en-ID" dirty="0" err="1"/>
              <a:t>pengurangan</a:t>
            </a:r>
            <a:r>
              <a:rPr lang="en-ID" dirty="0"/>
              <a:t> dan lain -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DBF0-E9CE-E64D-4934-C19C2ED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Sifat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12B5-A3D1-BB12-F7C5-113BF905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Unary = Sifat Unary pada operator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operand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-5 </a:t>
            </a:r>
          </a:p>
          <a:p>
            <a:r>
              <a:rPr lang="en-ID" dirty="0"/>
              <a:t>Binary = Sifat Binary pada operator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dua </a:t>
            </a:r>
            <a:r>
              <a:rPr lang="en-ID" dirty="0" err="1"/>
              <a:t>buah</a:t>
            </a:r>
            <a:r>
              <a:rPr lang="en-ID" dirty="0"/>
              <a:t> operand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4 + 8 </a:t>
            </a:r>
          </a:p>
          <a:p>
            <a:r>
              <a:rPr lang="en-ID" dirty="0"/>
              <a:t>Ternary =  Sifat </a:t>
            </a:r>
            <a:r>
              <a:rPr lang="en-ID" dirty="0" err="1"/>
              <a:t>Tenary</a:t>
            </a:r>
            <a:r>
              <a:rPr lang="en-ID" dirty="0"/>
              <a:t> pada operator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operand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(10 % 3) + 4 + 2 </a:t>
            </a:r>
          </a:p>
        </p:txBody>
      </p:sp>
    </p:spTree>
    <p:extLst>
      <p:ext uri="{BB962C8B-B14F-4D97-AF65-F5344CB8AC3E}">
        <p14:creationId xmlns:p14="http://schemas.microsoft.com/office/powerpoint/2010/main" val="23832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659B-B3B2-BD20-8629-9BF6D60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Matematika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E9140-03EF-8C5E-3A6D-12CFEF1C4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18" y="1690688"/>
            <a:ext cx="10710363" cy="3618562"/>
          </a:xfrm>
        </p:spPr>
      </p:pic>
    </p:spTree>
    <p:extLst>
      <p:ext uri="{BB962C8B-B14F-4D97-AF65-F5344CB8AC3E}">
        <p14:creationId xmlns:p14="http://schemas.microsoft.com/office/powerpoint/2010/main" val="24254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659B-B3B2-BD20-8629-9BF6D60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Matematika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8E8B8-4D93-45A1-9B97-A3F81281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7854"/>
            <a:ext cx="10135860" cy="28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995-40AF-4A1C-6648-D95136C0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Pemberi</a:t>
            </a:r>
            <a:r>
              <a:rPr lang="en-ID" dirty="0"/>
              <a:t> Nilai </a:t>
            </a:r>
            <a:r>
              <a:rPr lang="en-ID" dirty="0" err="1"/>
              <a:t>Aritmatika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B249-1479-F4E3-9CDD-CB622508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operator </a:t>
            </a:r>
            <a:r>
              <a:rPr lang="en-ID" sz="2400" dirty="0" err="1"/>
              <a:t>pemberi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( assignment operator )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tanda</a:t>
            </a:r>
            <a:r>
              <a:rPr lang="en-ID" sz="2400" dirty="0"/>
              <a:t> “ = “.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operator </a:t>
            </a:r>
            <a:r>
              <a:rPr lang="en-ID" sz="2400" dirty="0" err="1"/>
              <a:t>pemberi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: A = A + 1.</a:t>
            </a:r>
          </a:p>
          <a:p>
            <a:r>
              <a:rPr lang="en-ID" sz="2400" dirty="0"/>
              <a:t>Borland C++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menyederhanakan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: A +=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36933-F523-E842-32D0-DEDC2FA4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224088"/>
            <a:ext cx="10036634" cy="2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39F-D383-F9D0-E7C9-B432863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Penambah</a:t>
            </a:r>
            <a:r>
              <a:rPr lang="en-ID" dirty="0"/>
              <a:t> dan </a:t>
            </a:r>
            <a:r>
              <a:rPr lang="en-ID" dirty="0" err="1"/>
              <a:t>Pengurang</a:t>
            </a:r>
            <a:r>
              <a:rPr lang="en-ID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B9E50-5E37-7095-9787-042BA620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35" y="1595063"/>
            <a:ext cx="9707621" cy="2363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154DC-68A5-116C-5D72-753A2E6C0C0B}"/>
              </a:ext>
            </a:extLst>
          </p:cNvPr>
          <p:cNvSpPr txBox="1"/>
          <p:nvPr/>
        </p:nvSpPr>
        <p:spPr>
          <a:xfrm>
            <a:off x="1304935" y="4147930"/>
            <a:ext cx="994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A = A + 1 </a:t>
            </a:r>
            <a:r>
              <a:rPr lang="en-ID" sz="2400" dirty="0" err="1"/>
              <a:t>atau</a:t>
            </a:r>
            <a:r>
              <a:rPr lang="en-ID" sz="2400" dirty="0"/>
              <a:t> A = A - 1; </a:t>
            </a:r>
            <a:r>
              <a:rPr lang="en-ID" sz="2400" dirty="0" err="1"/>
              <a:t>disederhanakan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A += 1 </a:t>
            </a:r>
            <a:r>
              <a:rPr lang="en-ID" sz="2400" dirty="0" err="1"/>
              <a:t>atau</a:t>
            </a:r>
            <a:r>
              <a:rPr lang="en-ID" sz="2400" dirty="0"/>
              <a:t> A -= 1; </a:t>
            </a:r>
            <a:r>
              <a:rPr lang="en-ID" sz="2400" dirty="0" err="1"/>
              <a:t>masih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disederhanakan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A ++ </a:t>
            </a:r>
            <a:r>
              <a:rPr lang="en-ID" sz="2400" dirty="0" err="1"/>
              <a:t>atau</a:t>
            </a:r>
            <a:r>
              <a:rPr lang="en-ID" sz="2400" dirty="0"/>
              <a:t> A–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 err="1"/>
              <a:t>Notasi</a:t>
            </a:r>
            <a:r>
              <a:rPr lang="en-ID" sz="2400" dirty="0"/>
              <a:t> “ ++ “ </a:t>
            </a:r>
            <a:r>
              <a:rPr lang="en-ID" sz="2400" dirty="0" err="1"/>
              <a:t>atau</a:t>
            </a:r>
            <a:r>
              <a:rPr lang="en-ID" sz="2400" dirty="0"/>
              <a:t> “ -- “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diletakan</a:t>
            </a:r>
            <a:r>
              <a:rPr lang="en-ID" sz="2400" dirty="0"/>
              <a:t> </a:t>
            </a:r>
            <a:r>
              <a:rPr lang="en-ID" sz="2400" dirty="0" err="1"/>
              <a:t>didepan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di </a:t>
            </a:r>
            <a:r>
              <a:rPr lang="en-ID" sz="2400" dirty="0" err="1"/>
              <a:t>belakang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255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7D5-6EBA-4003-5DF5-3A90246C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Operator Binary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6BBC-A15A-E7E2-BDDA-71DF1F5A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Operator binary </a:t>
            </a:r>
            <a:r>
              <a:rPr lang="en-ID" dirty="0" err="1"/>
              <a:t>adalah</a:t>
            </a:r>
            <a:r>
              <a:rPr lang="en-ID" dirty="0"/>
              <a:t> operator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dua </a:t>
            </a:r>
            <a:r>
              <a:rPr lang="en-ID" dirty="0" err="1"/>
              <a:t>buah</a:t>
            </a:r>
            <a:r>
              <a:rPr lang="en-ID" dirty="0"/>
              <a:t> operand. </a:t>
            </a:r>
            <a:r>
              <a:rPr lang="en-ID" dirty="0" err="1"/>
              <a:t>Seperti</a:t>
            </a:r>
            <a:r>
              <a:rPr lang="en-ID" dirty="0"/>
              <a:t> 6 + 2</a:t>
            </a:r>
          </a:p>
        </p:txBody>
      </p:sp>
    </p:spTree>
    <p:extLst>
      <p:ext uri="{BB962C8B-B14F-4D97-AF65-F5344CB8AC3E}">
        <p14:creationId xmlns:p14="http://schemas.microsoft.com/office/powerpoint/2010/main" val="194444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945AA5-E251-C91D-E587-37CEDB8EA2D7}"/>
              </a:ext>
            </a:extLst>
          </p:cNvPr>
          <p:cNvSpPr txBox="1"/>
          <p:nvPr/>
        </p:nvSpPr>
        <p:spPr>
          <a:xfrm>
            <a:off x="1033669" y="437322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Tugas:</a:t>
            </a:r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2785F-A5F3-B2E8-93F1-3D0FC3A1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8" y="1087534"/>
            <a:ext cx="7697926" cy="49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33</TotalTime>
  <Words>221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OPERATOR BAHASA PEMROGRAMAN C++</vt:lpstr>
      <vt:lpstr>Operator</vt:lpstr>
      <vt:lpstr>Sifat Operator</vt:lpstr>
      <vt:lpstr>Operator Matematika</vt:lpstr>
      <vt:lpstr>Operator Matematika</vt:lpstr>
      <vt:lpstr>Operator Pemberi Nilai Aritmatika </vt:lpstr>
      <vt:lpstr>Operator Penambah dan Pengurang </vt:lpstr>
      <vt:lpstr>Implementasi Operator Binary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BAHASA PEMROGRAMAN C++</dc:title>
  <dc:creator>Shania Oktaviani</dc:creator>
  <cp:lastModifiedBy>Shania Oktaviani</cp:lastModifiedBy>
  <cp:revision>1</cp:revision>
  <dcterms:created xsi:type="dcterms:W3CDTF">2023-09-11T10:08:40Z</dcterms:created>
  <dcterms:modified xsi:type="dcterms:W3CDTF">2023-09-11T10:42:17Z</dcterms:modified>
</cp:coreProperties>
</file>