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STRUKTUR KONDISI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54CB-B032-A48A-44CF-64EF7D8D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313"/>
            <a:ext cx="4780722" cy="5792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perusahaan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komisi</a:t>
            </a:r>
            <a:r>
              <a:rPr lang="en-ID" sz="2000" dirty="0"/>
              <a:t> </a:t>
            </a:r>
            <a:r>
              <a:rPr lang="en-ID" sz="2000" dirty="0" err="1"/>
              <a:t>kepada</a:t>
            </a:r>
            <a:r>
              <a:rPr lang="en-ID" sz="2000" dirty="0"/>
              <a:t> para salesman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ketentuan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: </a:t>
            </a:r>
          </a:p>
          <a:p>
            <a:r>
              <a:rPr lang="en-ID" sz="2000" dirty="0"/>
              <a:t>Bila salesman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menjual</a:t>
            </a:r>
            <a:r>
              <a:rPr lang="en-ID" sz="2000" dirty="0"/>
              <a:t> </a:t>
            </a:r>
            <a:r>
              <a:rPr lang="en-ID" sz="2000" dirty="0" err="1"/>
              <a:t>barang</a:t>
            </a:r>
            <a:r>
              <a:rPr lang="en-ID" sz="2000" dirty="0"/>
              <a:t> </a:t>
            </a:r>
            <a:r>
              <a:rPr lang="en-ID" sz="2000" dirty="0" err="1"/>
              <a:t>hingga</a:t>
            </a:r>
            <a:r>
              <a:rPr lang="en-ID" sz="2000" dirty="0"/>
              <a:t> Rp. 20.000 ,- ,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diberikan</a:t>
            </a:r>
            <a:r>
              <a:rPr lang="en-ID" sz="2000" dirty="0"/>
              <a:t> uang </a:t>
            </a:r>
            <a:r>
              <a:rPr lang="en-ID" sz="2000" dirty="0" err="1"/>
              <a:t>jasa</a:t>
            </a:r>
            <a:r>
              <a:rPr lang="en-ID" sz="2000" dirty="0"/>
              <a:t> </a:t>
            </a:r>
            <a:r>
              <a:rPr lang="en-ID" sz="2000" dirty="0" err="1"/>
              <a:t>sebesar</a:t>
            </a:r>
            <a:r>
              <a:rPr lang="en-ID" sz="2000" dirty="0"/>
              <a:t> Rp. 10.000 </a:t>
            </a:r>
            <a:r>
              <a:rPr lang="en-ID" sz="2000" dirty="0" err="1"/>
              <a:t>ditambah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uang </a:t>
            </a:r>
            <a:r>
              <a:rPr lang="en-ID" sz="2000" dirty="0" err="1"/>
              <a:t>komisi</a:t>
            </a:r>
            <a:r>
              <a:rPr lang="en-ID" sz="2000" dirty="0"/>
              <a:t> Rp. 10%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pendapatan</a:t>
            </a:r>
            <a:r>
              <a:rPr lang="en-ID" sz="2000" dirty="0"/>
              <a:t> yang </a:t>
            </a:r>
            <a:r>
              <a:rPr lang="en-ID" sz="2000" dirty="0" err="1"/>
              <a:t>diperoleh</a:t>
            </a:r>
            <a:r>
              <a:rPr lang="en-ID" sz="2000" dirty="0"/>
              <a:t>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. </a:t>
            </a:r>
          </a:p>
          <a:p>
            <a:r>
              <a:rPr lang="en-ID" sz="2000" dirty="0"/>
              <a:t>Bila salesman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menjual</a:t>
            </a:r>
            <a:r>
              <a:rPr lang="en-ID" sz="2000" dirty="0"/>
              <a:t> </a:t>
            </a:r>
            <a:r>
              <a:rPr lang="en-ID" sz="2000" dirty="0" err="1"/>
              <a:t>barang</a:t>
            </a:r>
            <a:r>
              <a:rPr lang="en-ID" sz="2000" dirty="0"/>
              <a:t> </a:t>
            </a:r>
            <a:r>
              <a:rPr lang="en-ID" sz="2000" dirty="0" err="1"/>
              <a:t>diatas</a:t>
            </a:r>
            <a:r>
              <a:rPr lang="en-ID" sz="2000" dirty="0"/>
              <a:t> Rp. 20.000 ,- ,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diberikan</a:t>
            </a:r>
            <a:r>
              <a:rPr lang="en-ID" sz="2000" dirty="0"/>
              <a:t> uang </a:t>
            </a:r>
            <a:r>
              <a:rPr lang="en-ID" sz="2000" dirty="0" err="1"/>
              <a:t>jasa</a:t>
            </a:r>
            <a:r>
              <a:rPr lang="en-ID" sz="2000" dirty="0"/>
              <a:t> </a:t>
            </a:r>
            <a:r>
              <a:rPr lang="en-ID" sz="2000" dirty="0" err="1"/>
              <a:t>sebesar</a:t>
            </a:r>
            <a:r>
              <a:rPr lang="en-ID" sz="2000" dirty="0"/>
              <a:t> Rp. 20.000 </a:t>
            </a:r>
            <a:r>
              <a:rPr lang="en-ID" sz="2000" dirty="0" err="1"/>
              <a:t>ditambah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uang </a:t>
            </a:r>
            <a:r>
              <a:rPr lang="en-ID" sz="2000" dirty="0" err="1"/>
              <a:t>komisi</a:t>
            </a:r>
            <a:r>
              <a:rPr lang="en-ID" sz="2000" dirty="0"/>
              <a:t> Rp. 15%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pendapatan</a:t>
            </a:r>
            <a:r>
              <a:rPr lang="en-ID" sz="2000" dirty="0"/>
              <a:t> yang </a:t>
            </a:r>
            <a:r>
              <a:rPr lang="en-ID" sz="2000" dirty="0" err="1"/>
              <a:t>diperoleh</a:t>
            </a:r>
            <a:r>
              <a:rPr lang="en-ID" sz="2000" dirty="0"/>
              <a:t>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. </a:t>
            </a:r>
          </a:p>
          <a:p>
            <a:r>
              <a:rPr lang="en-ID" sz="2000" dirty="0"/>
              <a:t>Bila salesman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menjual</a:t>
            </a:r>
            <a:r>
              <a:rPr lang="en-ID" sz="2000" dirty="0"/>
              <a:t> </a:t>
            </a:r>
            <a:r>
              <a:rPr lang="en-ID" sz="2000" dirty="0" err="1"/>
              <a:t>barang</a:t>
            </a:r>
            <a:r>
              <a:rPr lang="en-ID" sz="2000" dirty="0"/>
              <a:t> </a:t>
            </a:r>
            <a:r>
              <a:rPr lang="en-ID" sz="2000" dirty="0" err="1"/>
              <a:t>diatas</a:t>
            </a:r>
            <a:r>
              <a:rPr lang="en-ID" sz="2000" dirty="0"/>
              <a:t> Rp. 50.000 ,- ,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diberikan</a:t>
            </a:r>
            <a:r>
              <a:rPr lang="en-ID" sz="2000" dirty="0"/>
              <a:t> uang </a:t>
            </a:r>
            <a:r>
              <a:rPr lang="en-ID" sz="2000" dirty="0" err="1"/>
              <a:t>jasa</a:t>
            </a:r>
            <a:r>
              <a:rPr lang="en-ID" sz="2000" dirty="0"/>
              <a:t> </a:t>
            </a:r>
            <a:r>
              <a:rPr lang="en-ID" sz="2000" dirty="0" err="1"/>
              <a:t>sebesar</a:t>
            </a:r>
            <a:r>
              <a:rPr lang="en-ID" sz="2000" dirty="0"/>
              <a:t> Rp. 30.000 </a:t>
            </a:r>
            <a:r>
              <a:rPr lang="en-ID" sz="2000" dirty="0" err="1"/>
              <a:t>ditambah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uang </a:t>
            </a:r>
            <a:r>
              <a:rPr lang="en-ID" sz="2000" dirty="0" err="1"/>
              <a:t>komisi</a:t>
            </a:r>
            <a:r>
              <a:rPr lang="en-ID" sz="2000" dirty="0"/>
              <a:t> Rp. 20%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pendapatan</a:t>
            </a:r>
            <a:r>
              <a:rPr lang="en-ID" sz="2000" dirty="0"/>
              <a:t> yang </a:t>
            </a:r>
            <a:r>
              <a:rPr lang="en-ID" sz="2000" dirty="0" err="1"/>
              <a:t>diperoleh</a:t>
            </a:r>
            <a:r>
              <a:rPr lang="en-ID" sz="2000" dirty="0"/>
              <a:t>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15B158-FE52-F11C-DBB0-FE6AE797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40" y="129376"/>
            <a:ext cx="4248743" cy="3524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5BB4-24F1-BBDB-4E7E-4A87817F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90" y="3715144"/>
            <a:ext cx="4248743" cy="28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E782-B7BD-6417-B099-400BB67A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304"/>
            <a:ext cx="5920410" cy="58456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2600" dirty="0" err="1"/>
              <a:t>Suatu</a:t>
            </a:r>
            <a:r>
              <a:rPr lang="en-ID" sz="2600" dirty="0"/>
              <a:t> </a:t>
            </a:r>
            <a:r>
              <a:rPr lang="en-ID" sz="2600" dirty="0" err="1"/>
              <a:t>perusahaan</a:t>
            </a:r>
            <a:r>
              <a:rPr lang="en-ID" sz="2600" dirty="0"/>
              <a:t> </a:t>
            </a:r>
            <a:r>
              <a:rPr lang="en-ID" sz="2600" dirty="0" err="1"/>
              <a:t>memberikan</a:t>
            </a:r>
            <a:r>
              <a:rPr lang="en-ID" sz="2600" dirty="0"/>
              <a:t> </a:t>
            </a:r>
            <a:r>
              <a:rPr lang="en-ID" sz="2600" dirty="0" err="1"/>
              <a:t>komisi</a:t>
            </a:r>
            <a:r>
              <a:rPr lang="en-ID" sz="2600" dirty="0"/>
              <a:t> </a:t>
            </a:r>
            <a:r>
              <a:rPr lang="en-ID" sz="2600" dirty="0" err="1"/>
              <a:t>kepada</a:t>
            </a:r>
            <a:r>
              <a:rPr lang="en-ID" sz="2600" dirty="0"/>
              <a:t> para </a:t>
            </a:r>
            <a:r>
              <a:rPr lang="en-ID" sz="2600" dirty="0" err="1"/>
              <a:t>selesman</a:t>
            </a:r>
            <a:r>
              <a:rPr lang="en-ID" sz="2600" dirty="0"/>
              <a:t> </a:t>
            </a:r>
            <a:r>
              <a:rPr lang="en-ID" sz="2600" dirty="0" err="1"/>
              <a:t>dengan</a:t>
            </a:r>
            <a:r>
              <a:rPr lang="en-ID" sz="2600" dirty="0"/>
              <a:t> </a:t>
            </a:r>
            <a:r>
              <a:rPr lang="en-ID" sz="2600" dirty="0" err="1"/>
              <a:t>ketentuan</a:t>
            </a:r>
            <a:r>
              <a:rPr lang="en-ID" sz="2600" dirty="0"/>
              <a:t> </a:t>
            </a:r>
            <a:r>
              <a:rPr lang="en-ID" sz="2600" dirty="0" err="1"/>
              <a:t>sebagai</a:t>
            </a:r>
            <a:r>
              <a:rPr lang="en-ID" sz="2600" dirty="0"/>
              <a:t> </a:t>
            </a:r>
            <a:r>
              <a:rPr lang="en-ID" sz="2600" dirty="0" err="1"/>
              <a:t>berikut</a:t>
            </a:r>
            <a:r>
              <a:rPr lang="en-ID" sz="2600" dirty="0"/>
              <a:t>: </a:t>
            </a:r>
          </a:p>
          <a:p>
            <a:pPr marL="0" indent="0">
              <a:buNone/>
            </a:pPr>
            <a:r>
              <a:rPr lang="en-ID" sz="2600" dirty="0"/>
              <a:t>• Bila salesman </a:t>
            </a:r>
            <a:r>
              <a:rPr lang="en-ID" sz="2600" dirty="0" err="1"/>
              <a:t>dapat</a:t>
            </a:r>
            <a:r>
              <a:rPr lang="en-ID" sz="2600" dirty="0"/>
              <a:t> </a:t>
            </a:r>
            <a:r>
              <a:rPr lang="en-ID" sz="2600" dirty="0" err="1"/>
              <a:t>menjual</a:t>
            </a:r>
            <a:r>
              <a:rPr lang="en-ID" sz="2600" dirty="0"/>
              <a:t> </a:t>
            </a:r>
            <a:r>
              <a:rPr lang="en-ID" sz="2600" dirty="0" err="1"/>
              <a:t>barang</a:t>
            </a:r>
            <a:r>
              <a:rPr lang="en-ID" sz="2600" dirty="0"/>
              <a:t> </a:t>
            </a:r>
            <a:r>
              <a:rPr lang="en-ID" sz="2600" dirty="0" err="1"/>
              <a:t>hingga</a:t>
            </a:r>
            <a:r>
              <a:rPr lang="en-ID" sz="2600" dirty="0"/>
              <a:t> Rp. 20.000 ,- , </a:t>
            </a:r>
            <a:r>
              <a:rPr lang="en-ID" sz="2600" dirty="0" err="1"/>
              <a:t>akan</a:t>
            </a:r>
            <a:r>
              <a:rPr lang="en-ID" sz="2600" dirty="0"/>
              <a:t> </a:t>
            </a:r>
            <a:r>
              <a:rPr lang="en-ID" sz="2600" dirty="0" err="1"/>
              <a:t>diberikan</a:t>
            </a:r>
            <a:r>
              <a:rPr lang="en-ID" sz="2600" dirty="0"/>
              <a:t> uang </a:t>
            </a:r>
            <a:r>
              <a:rPr lang="en-ID" sz="2600" dirty="0" err="1"/>
              <a:t>jasa</a:t>
            </a:r>
            <a:r>
              <a:rPr lang="en-ID" sz="2600" dirty="0"/>
              <a:t> </a:t>
            </a:r>
            <a:r>
              <a:rPr lang="en-ID" sz="2600" dirty="0" err="1"/>
              <a:t>sebesar</a:t>
            </a:r>
            <a:r>
              <a:rPr lang="en-ID" sz="2600" dirty="0"/>
              <a:t> Rp. 10.000 </a:t>
            </a:r>
            <a:r>
              <a:rPr lang="en-ID" sz="2600" dirty="0" err="1"/>
              <a:t>ditambah</a:t>
            </a:r>
            <a:r>
              <a:rPr lang="en-ID" sz="2600" dirty="0"/>
              <a:t> </a:t>
            </a:r>
            <a:r>
              <a:rPr lang="en-ID" sz="2600" dirty="0" err="1"/>
              <a:t>dengan</a:t>
            </a:r>
            <a:r>
              <a:rPr lang="en-ID" sz="2600" dirty="0"/>
              <a:t> uang </a:t>
            </a:r>
            <a:r>
              <a:rPr lang="en-ID" sz="2600" dirty="0" err="1"/>
              <a:t>komisi</a:t>
            </a:r>
            <a:r>
              <a:rPr lang="en-ID" sz="2600" dirty="0"/>
              <a:t> Rp. 10% </a:t>
            </a:r>
            <a:r>
              <a:rPr lang="en-ID" sz="2600" dirty="0" err="1"/>
              <a:t>dari</a:t>
            </a:r>
            <a:r>
              <a:rPr lang="en-ID" sz="2600" dirty="0"/>
              <a:t> </a:t>
            </a:r>
            <a:r>
              <a:rPr lang="en-ID" sz="2600" dirty="0" err="1"/>
              <a:t>pendapatan</a:t>
            </a:r>
            <a:r>
              <a:rPr lang="en-ID" sz="2600" dirty="0"/>
              <a:t> yang </a:t>
            </a:r>
            <a:r>
              <a:rPr lang="en-ID" sz="2600" dirty="0" err="1"/>
              <a:t>diperoleh</a:t>
            </a:r>
            <a:r>
              <a:rPr lang="en-ID" sz="2600" dirty="0"/>
              <a:t> </a:t>
            </a:r>
            <a:r>
              <a:rPr lang="en-ID" sz="2600" dirty="0" err="1"/>
              <a:t>hari</a:t>
            </a:r>
            <a:r>
              <a:rPr lang="en-ID" sz="2600" dirty="0"/>
              <a:t> </a:t>
            </a:r>
            <a:r>
              <a:rPr lang="en-ID" sz="2600" dirty="0" err="1"/>
              <a:t>itu</a:t>
            </a:r>
            <a:r>
              <a:rPr lang="en-ID" sz="2600" dirty="0"/>
              <a:t>. </a:t>
            </a:r>
          </a:p>
          <a:p>
            <a:r>
              <a:rPr lang="en-ID" sz="2600" dirty="0"/>
              <a:t>Bila salesman </a:t>
            </a:r>
            <a:r>
              <a:rPr lang="en-ID" sz="2600" dirty="0" err="1"/>
              <a:t>dapat</a:t>
            </a:r>
            <a:r>
              <a:rPr lang="en-ID" sz="2600" dirty="0"/>
              <a:t> </a:t>
            </a:r>
            <a:r>
              <a:rPr lang="en-ID" sz="2600" dirty="0" err="1"/>
              <a:t>menjual</a:t>
            </a:r>
            <a:r>
              <a:rPr lang="en-ID" sz="2600" dirty="0"/>
              <a:t> </a:t>
            </a:r>
            <a:r>
              <a:rPr lang="en-ID" sz="2600" dirty="0" err="1"/>
              <a:t>barang</a:t>
            </a:r>
            <a:r>
              <a:rPr lang="en-ID" sz="2600" dirty="0"/>
              <a:t> </a:t>
            </a:r>
            <a:r>
              <a:rPr lang="en-ID" sz="2600" dirty="0" err="1"/>
              <a:t>diatas</a:t>
            </a:r>
            <a:r>
              <a:rPr lang="en-ID" sz="2600" dirty="0"/>
              <a:t> Rp. 20.000 ,- , </a:t>
            </a:r>
            <a:r>
              <a:rPr lang="en-ID" sz="2600" dirty="0" err="1"/>
              <a:t>akan</a:t>
            </a:r>
            <a:r>
              <a:rPr lang="en-ID" sz="2600" dirty="0"/>
              <a:t> </a:t>
            </a:r>
            <a:r>
              <a:rPr lang="en-ID" sz="2600" dirty="0" err="1"/>
              <a:t>diberikan</a:t>
            </a:r>
            <a:r>
              <a:rPr lang="en-ID" sz="2600" dirty="0"/>
              <a:t> uang </a:t>
            </a:r>
            <a:r>
              <a:rPr lang="en-ID" sz="2600" dirty="0" err="1"/>
              <a:t>jasa</a:t>
            </a:r>
            <a:r>
              <a:rPr lang="en-ID" sz="2600" dirty="0"/>
              <a:t> </a:t>
            </a:r>
            <a:r>
              <a:rPr lang="en-ID" sz="2600" dirty="0" err="1"/>
              <a:t>sebesar</a:t>
            </a:r>
            <a:r>
              <a:rPr lang="en-ID" sz="2600" dirty="0"/>
              <a:t> Rp. 20.000 </a:t>
            </a:r>
            <a:r>
              <a:rPr lang="en-ID" sz="2600" dirty="0" err="1"/>
              <a:t>ditambah</a:t>
            </a:r>
            <a:r>
              <a:rPr lang="en-ID" sz="2600" dirty="0"/>
              <a:t> </a:t>
            </a:r>
            <a:r>
              <a:rPr lang="en-ID" sz="2600" dirty="0" err="1"/>
              <a:t>dengan</a:t>
            </a:r>
            <a:r>
              <a:rPr lang="en-ID" sz="2600" dirty="0"/>
              <a:t> uang </a:t>
            </a:r>
            <a:r>
              <a:rPr lang="en-ID" sz="2600" dirty="0" err="1"/>
              <a:t>komisi</a:t>
            </a:r>
            <a:r>
              <a:rPr lang="en-ID" sz="2600" dirty="0"/>
              <a:t> Rp. 15% </a:t>
            </a:r>
            <a:r>
              <a:rPr lang="en-ID" sz="2600" dirty="0" err="1"/>
              <a:t>dari</a:t>
            </a:r>
            <a:r>
              <a:rPr lang="en-ID" sz="2600" dirty="0"/>
              <a:t> </a:t>
            </a:r>
            <a:r>
              <a:rPr lang="en-ID" sz="2600" dirty="0" err="1"/>
              <a:t>pendapatan</a:t>
            </a:r>
            <a:r>
              <a:rPr lang="en-ID" sz="2600" dirty="0"/>
              <a:t> yang </a:t>
            </a:r>
            <a:r>
              <a:rPr lang="en-ID" sz="2600" dirty="0" err="1"/>
              <a:t>diperoleh</a:t>
            </a:r>
            <a:r>
              <a:rPr lang="en-ID" sz="2600" dirty="0"/>
              <a:t> </a:t>
            </a:r>
            <a:r>
              <a:rPr lang="en-ID" sz="2600" dirty="0" err="1"/>
              <a:t>hari</a:t>
            </a:r>
            <a:r>
              <a:rPr lang="en-ID" sz="2600" dirty="0"/>
              <a:t> </a:t>
            </a:r>
            <a:r>
              <a:rPr lang="en-ID" sz="2600" dirty="0" err="1"/>
              <a:t>itu</a:t>
            </a:r>
            <a:r>
              <a:rPr lang="en-ID" sz="2600" dirty="0"/>
              <a:t>. </a:t>
            </a:r>
          </a:p>
          <a:p>
            <a:r>
              <a:rPr lang="en-ID" sz="2600" dirty="0"/>
              <a:t>Bila salesman </a:t>
            </a:r>
            <a:r>
              <a:rPr lang="en-ID" sz="2600" dirty="0" err="1"/>
              <a:t>dapat</a:t>
            </a:r>
            <a:r>
              <a:rPr lang="en-ID" sz="2600" dirty="0"/>
              <a:t> </a:t>
            </a:r>
            <a:r>
              <a:rPr lang="en-ID" sz="2600" dirty="0" err="1"/>
              <a:t>menjual</a:t>
            </a:r>
            <a:r>
              <a:rPr lang="en-ID" sz="2600" dirty="0"/>
              <a:t> </a:t>
            </a:r>
            <a:r>
              <a:rPr lang="en-ID" sz="2600" dirty="0" err="1"/>
              <a:t>barang</a:t>
            </a:r>
            <a:r>
              <a:rPr lang="en-ID" sz="2600" dirty="0"/>
              <a:t> </a:t>
            </a:r>
            <a:r>
              <a:rPr lang="en-ID" sz="2600" dirty="0" err="1"/>
              <a:t>diatas</a:t>
            </a:r>
            <a:r>
              <a:rPr lang="en-ID" sz="2600" dirty="0"/>
              <a:t> Rp. 50.000 ,- , </a:t>
            </a:r>
            <a:r>
              <a:rPr lang="en-ID" sz="2600" dirty="0" err="1"/>
              <a:t>akan</a:t>
            </a:r>
            <a:r>
              <a:rPr lang="en-ID" sz="2600" dirty="0"/>
              <a:t> </a:t>
            </a:r>
            <a:r>
              <a:rPr lang="en-ID" sz="2600" dirty="0" err="1"/>
              <a:t>diberikan</a:t>
            </a:r>
            <a:r>
              <a:rPr lang="en-ID" sz="2600" dirty="0"/>
              <a:t> uang </a:t>
            </a:r>
            <a:r>
              <a:rPr lang="en-ID" sz="2600" dirty="0" err="1"/>
              <a:t>jasa</a:t>
            </a:r>
            <a:r>
              <a:rPr lang="en-ID" sz="2600" dirty="0"/>
              <a:t> </a:t>
            </a:r>
            <a:r>
              <a:rPr lang="en-ID" sz="2600" dirty="0" err="1"/>
              <a:t>sebesar</a:t>
            </a:r>
            <a:r>
              <a:rPr lang="en-ID" sz="2600" dirty="0"/>
              <a:t> Rp. 30.000 </a:t>
            </a:r>
            <a:r>
              <a:rPr lang="en-ID" sz="2600" dirty="0" err="1"/>
              <a:t>ditambah</a:t>
            </a:r>
            <a:r>
              <a:rPr lang="en-ID" sz="2600" dirty="0"/>
              <a:t> </a:t>
            </a:r>
            <a:r>
              <a:rPr lang="en-ID" sz="2600" dirty="0" err="1"/>
              <a:t>dengan</a:t>
            </a:r>
            <a:r>
              <a:rPr lang="en-ID" sz="2600" dirty="0"/>
              <a:t> uang </a:t>
            </a:r>
            <a:r>
              <a:rPr lang="en-ID" sz="2600" dirty="0" err="1"/>
              <a:t>komisi</a:t>
            </a:r>
            <a:r>
              <a:rPr lang="en-ID" sz="2600" dirty="0"/>
              <a:t> Rp. 20% </a:t>
            </a:r>
            <a:r>
              <a:rPr lang="en-ID" sz="2600" dirty="0" err="1"/>
              <a:t>dari</a:t>
            </a:r>
            <a:r>
              <a:rPr lang="en-ID" sz="2600" dirty="0"/>
              <a:t> </a:t>
            </a:r>
            <a:r>
              <a:rPr lang="en-ID" sz="2600" dirty="0" err="1"/>
              <a:t>pendapatan</a:t>
            </a:r>
            <a:r>
              <a:rPr lang="en-ID" sz="2600" dirty="0"/>
              <a:t> yang </a:t>
            </a:r>
            <a:r>
              <a:rPr lang="en-ID" sz="2600" dirty="0" err="1"/>
              <a:t>diperoleh</a:t>
            </a:r>
            <a:r>
              <a:rPr lang="en-ID" sz="2600" dirty="0"/>
              <a:t> </a:t>
            </a:r>
            <a:r>
              <a:rPr lang="en-ID" sz="2600" dirty="0" err="1"/>
              <a:t>hari</a:t>
            </a:r>
            <a:r>
              <a:rPr lang="en-ID" sz="2600" dirty="0"/>
              <a:t> </a:t>
            </a:r>
            <a:r>
              <a:rPr lang="en-ID" sz="2600" dirty="0" err="1"/>
              <a:t>itu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08C46-B24A-FF65-52D3-E775F8AF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50" y="149043"/>
            <a:ext cx="4325449" cy="399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B305C-359A-83F3-5CC5-BDB5C4D9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350" y="4207681"/>
            <a:ext cx="4325448" cy="14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BD52-4FE0-83EB-74A7-2553D930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SWITCH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909B-1172-CDED-EE64-627B0448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4886739" cy="4387352"/>
          </a:xfrm>
        </p:spPr>
        <p:txBody>
          <a:bodyPr/>
          <a:lstStyle/>
          <a:p>
            <a:r>
              <a:rPr lang="en-ID" dirty="0"/>
              <a:t>SWITCH CASE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SWITCH CASE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variable yang di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value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DD51F-D97A-F995-D02E-2DF1B846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2" y="1461310"/>
            <a:ext cx="4241712" cy="51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DE5B-9286-8CDD-C631-DD1CE9CD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BBF0-1E0D-9E6F-BBAB-492EEBB0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Buatlah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 </a:t>
            </a:r>
          </a:p>
          <a:p>
            <a:r>
              <a:rPr lang="en-ID" dirty="0"/>
              <a:t>Nama </a:t>
            </a:r>
            <a:r>
              <a:rPr lang="en-ID" dirty="0" err="1"/>
              <a:t>Siswa</a:t>
            </a:r>
            <a:r>
              <a:rPr lang="en-ID" dirty="0"/>
              <a:t>, Nilai </a:t>
            </a:r>
            <a:r>
              <a:rPr lang="en-ID" dirty="0" err="1"/>
              <a:t>Pertandingan</a:t>
            </a:r>
            <a:r>
              <a:rPr lang="en-ID" dirty="0"/>
              <a:t> I, Nilai </a:t>
            </a:r>
            <a:r>
              <a:rPr lang="en-ID" dirty="0" err="1"/>
              <a:t>Pertandingan</a:t>
            </a:r>
            <a:r>
              <a:rPr lang="en-ID" dirty="0"/>
              <a:t> II, Nilai </a:t>
            </a:r>
            <a:r>
              <a:rPr lang="en-ID" dirty="0" err="1"/>
              <a:t>Pertandingan</a:t>
            </a:r>
            <a:r>
              <a:rPr lang="en-ID" dirty="0"/>
              <a:t> III di input. </a:t>
            </a:r>
          </a:p>
          <a:p>
            <a:r>
              <a:rPr lang="en-ID" dirty="0"/>
              <a:t>Nilai Rata-rata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Nilai </a:t>
            </a:r>
            <a:r>
              <a:rPr lang="en-ID" dirty="0" err="1"/>
              <a:t>Pertandingan</a:t>
            </a:r>
            <a:r>
              <a:rPr lang="en-ID" dirty="0"/>
              <a:t> I, II dan III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3. </a:t>
            </a:r>
          </a:p>
          <a:p>
            <a:pPr marL="0" indent="0">
              <a:buNone/>
            </a:pPr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pertandingan</a:t>
            </a:r>
            <a:r>
              <a:rPr lang="en-ID" dirty="0"/>
              <a:t> : </a:t>
            </a:r>
          </a:p>
          <a:p>
            <a:r>
              <a:rPr lang="en-ID" dirty="0"/>
              <a:t>Jika Nilai Rata-Rata &gt;= 85,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Core i5 </a:t>
            </a:r>
          </a:p>
          <a:p>
            <a:r>
              <a:rPr lang="en-ID" dirty="0"/>
              <a:t>Jika Nilai Rata-Rata &gt;= 70,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Uang </a:t>
            </a:r>
            <a:r>
              <a:rPr lang="en-ID" dirty="0" err="1"/>
              <a:t>sebesar</a:t>
            </a:r>
            <a:r>
              <a:rPr lang="en-ID" dirty="0"/>
              <a:t> Rp. 2.500,000 </a:t>
            </a:r>
          </a:p>
          <a:p>
            <a:r>
              <a:rPr lang="en-ID" dirty="0"/>
              <a:t>Jika Nilai Rata-Rata &lt; 70,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Hiburan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155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C06BD-087F-752C-FA25-BF622357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73" y="1161901"/>
            <a:ext cx="9088853" cy="34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8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Pernyataan if mempunyai pengertian, </a:t>
            </a:r>
          </a:p>
          <a:p>
            <a:pPr marL="0" indent="0">
              <a:buNone/>
            </a:pPr>
            <a:r>
              <a:rPr lang="sv-SE" dirty="0"/>
              <a:t>“ Jika kondisi bernilai benar, maka perintah</a:t>
            </a:r>
          </a:p>
          <a:p>
            <a:pPr marL="0" indent="0">
              <a:buNone/>
            </a:pPr>
            <a:r>
              <a:rPr lang="sv-SE" dirty="0"/>
              <a:t>akan dikerjakan dan jika tidak memenuhi </a:t>
            </a:r>
          </a:p>
          <a:p>
            <a:pPr marL="0" indent="0">
              <a:buNone/>
            </a:pPr>
            <a:r>
              <a:rPr lang="sv-SE" dirty="0"/>
              <a:t>syarat maka akan diabaikan”.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6ACC5-F629-ABE1-9CF7-898C93407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17" y="1582227"/>
            <a:ext cx="3144047" cy="44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322E-04D2-8CCA-26E8-68EDC5D2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/>
          <a:lstStyle/>
          <a:p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dan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 dan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,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majemuk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D673D-F457-53F9-7659-51F33922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21" y="2292627"/>
            <a:ext cx="5407854" cy="29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1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8D3C-925E-20D2-EA36-F1FBA927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5626-A9E9-7924-DB4B-D8D92A8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dirty="0"/>
              <a:t>“ Jika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perintah-1akan </a:t>
            </a:r>
            <a:r>
              <a:rPr lang="en-ID" dirty="0" err="1"/>
              <a:t>dikerjakan</a:t>
            </a:r>
            <a:r>
              <a:rPr lang="en-ID" dirty="0"/>
              <a:t> 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mengerjakan</a:t>
            </a:r>
            <a:r>
              <a:rPr lang="en-ID" dirty="0"/>
              <a:t> perintah-2”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DC442-C96E-EFA8-5A3A-05339C1B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155" y="1627386"/>
            <a:ext cx="3943201" cy="43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5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C0D2DC-E28C-0237-6952-3228B27C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45" y="1882484"/>
            <a:ext cx="3739488" cy="210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BA546-AC09-E0AA-9C9B-79649267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75" y="1193407"/>
            <a:ext cx="4169270" cy="37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B288-9F3F-34C1-48DA-A2433959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NestedIF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C555-82F0-D7B9-86C4-E73A5288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Nested if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if </a:t>
            </a:r>
            <a:r>
              <a:rPr lang="en-ID" dirty="0" err="1"/>
              <a:t>berada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if yang </a:t>
            </a:r>
            <a:r>
              <a:rPr lang="en-ID" dirty="0" err="1"/>
              <a:t>lainnya.Bentuk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Nested if </a:t>
            </a:r>
            <a:r>
              <a:rPr lang="en-ID" dirty="0" err="1"/>
              <a:t>adalah</a:t>
            </a:r>
            <a:r>
              <a:rPr lang="en-ID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920B4-5C6B-82F4-7E6D-A75209C7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23" y="1516794"/>
            <a:ext cx="3397108" cy="48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F108-80BA-65AC-B511-FA859616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IF-ELSE </a:t>
            </a:r>
            <a:r>
              <a:rPr lang="en-ID" dirty="0" err="1"/>
              <a:t>Majemuk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B0B9-9D44-DBC2-B150-DBA52185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if-else </a:t>
            </a:r>
            <a:r>
              <a:rPr lang="en-ID" dirty="0" err="1"/>
              <a:t>bertingkat</a:t>
            </a:r>
            <a:r>
              <a:rPr lang="en-ID" dirty="0"/>
              <a:t> </a:t>
            </a:r>
            <a:r>
              <a:rPr lang="en-ID" dirty="0" err="1"/>
              <a:t>sebenarnya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serupa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nested if, </a:t>
            </a:r>
            <a:r>
              <a:rPr lang="en-ID" dirty="0" err="1"/>
              <a:t>keuntungan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penggunaan</a:t>
            </a:r>
            <a:r>
              <a:rPr lang="en-ID" dirty="0"/>
              <a:t> if-else </a:t>
            </a:r>
            <a:r>
              <a:rPr lang="en-ID" dirty="0" err="1"/>
              <a:t>bertingkat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nested if </a:t>
            </a:r>
          </a:p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 err="1"/>
              <a:t>penulisan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540E9-1532-A61D-A3F7-900491FB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93" y="1321190"/>
            <a:ext cx="3020438" cy="51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584C-91CE-10C4-77FB-1D009BCD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Switch-Case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58F3-6E3F-3A60-2770-E2D9EB048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D" sz="2400" dirty="0" err="1"/>
              <a:t>Bentuk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switch - case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2400" dirty="0" err="1"/>
              <a:t>pernyataan</a:t>
            </a:r>
            <a:r>
              <a:rPr lang="en-ID" sz="2400" dirty="0"/>
              <a:t> yang </a:t>
            </a:r>
            <a:r>
              <a:rPr lang="en-ID" sz="2400" dirty="0" err="1"/>
              <a:t>dirancang</a:t>
            </a:r>
            <a:r>
              <a:rPr lang="en-ID" sz="2400" dirty="0"/>
              <a:t> </a:t>
            </a:r>
            <a:r>
              <a:rPr lang="en-ID" sz="2400" dirty="0" err="1"/>
              <a:t>khusus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2400" dirty="0" err="1"/>
              <a:t>menangani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yang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2400" dirty="0" err="1"/>
              <a:t>melibatkan</a:t>
            </a:r>
            <a:r>
              <a:rPr lang="en-ID" sz="2400" dirty="0"/>
              <a:t> </a:t>
            </a:r>
            <a:r>
              <a:rPr lang="en-ID" sz="2400" dirty="0" err="1"/>
              <a:t>sejumlah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alternatif</a:t>
            </a:r>
            <a:r>
              <a:rPr lang="en-ID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2400" dirty="0" err="1"/>
              <a:t>Pernyataan</a:t>
            </a:r>
            <a:r>
              <a:rPr lang="en-ID" sz="2400" dirty="0"/>
              <a:t> switch - case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2400" dirty="0" err="1"/>
              <a:t>kegunaan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if – else </a:t>
            </a:r>
            <a:r>
              <a:rPr lang="en-ID" sz="2400" dirty="0" err="1"/>
              <a:t>bertingkat</a:t>
            </a:r>
            <a:r>
              <a:rPr lang="en-ID" sz="24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2400" dirty="0" err="1"/>
              <a:t>tetapi</a:t>
            </a:r>
            <a:r>
              <a:rPr lang="en-ID" sz="2400" dirty="0"/>
              <a:t> </a:t>
            </a:r>
            <a:r>
              <a:rPr lang="en-ID" sz="2400" dirty="0" err="1"/>
              <a:t>penggunaannya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memeriksa</a:t>
            </a:r>
            <a:r>
              <a:rPr lang="en-ID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sz="2400" dirty="0"/>
              <a:t>data yang </a:t>
            </a:r>
            <a:r>
              <a:rPr lang="en-ID" sz="2400" dirty="0" err="1"/>
              <a:t>bertipe</a:t>
            </a:r>
            <a:r>
              <a:rPr lang="en-ID" sz="2400" dirty="0"/>
              <a:t> </a:t>
            </a:r>
            <a:r>
              <a:rPr lang="en-ID" sz="2400" dirty="0" err="1"/>
              <a:t>karakter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integer.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79607-D481-E0F3-9EED-6AA20E25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054" y="1319299"/>
            <a:ext cx="3403745" cy="51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2F84-6A30-C2B3-9740-2AA2BF1F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Menentukan</a:t>
            </a:r>
            <a:r>
              <a:rPr lang="en-ID" sz="2400" dirty="0"/>
              <a:t> </a:t>
            </a:r>
            <a:r>
              <a:rPr lang="en-ID" sz="2400" dirty="0" err="1"/>
              <a:t>besarnya</a:t>
            </a:r>
            <a:r>
              <a:rPr lang="en-ID" sz="2400" dirty="0"/>
              <a:t> </a:t>
            </a:r>
            <a:r>
              <a:rPr lang="en-ID" sz="2400" dirty="0" err="1"/>
              <a:t>potongan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pembelian</a:t>
            </a:r>
            <a:r>
              <a:rPr lang="en-ID" sz="2400" dirty="0"/>
              <a:t> </a:t>
            </a:r>
            <a:r>
              <a:rPr lang="en-ID" sz="2400" dirty="0" err="1"/>
              <a:t>barang</a:t>
            </a:r>
            <a:r>
              <a:rPr lang="en-ID" sz="2400" dirty="0"/>
              <a:t> yang </a:t>
            </a:r>
            <a:r>
              <a:rPr lang="en-ID" sz="2400" dirty="0" err="1"/>
              <a:t>diberikan</a:t>
            </a:r>
            <a:r>
              <a:rPr lang="en-ID" sz="2400" dirty="0"/>
              <a:t> </a:t>
            </a:r>
            <a:r>
              <a:rPr lang="en-ID" sz="2400" dirty="0" err="1"/>
              <a:t>seorang</a:t>
            </a:r>
            <a:r>
              <a:rPr lang="en-ID" sz="2400" dirty="0"/>
              <a:t> </a:t>
            </a:r>
            <a:r>
              <a:rPr lang="en-ID" sz="2400" dirty="0" err="1"/>
              <a:t>pembeli</a:t>
            </a:r>
            <a:r>
              <a:rPr lang="en-ID" sz="2400" dirty="0"/>
              <a:t>,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kriteria</a:t>
            </a:r>
            <a:r>
              <a:rPr lang="en-ID" sz="2400" dirty="0"/>
              <a:t> : </a:t>
            </a:r>
          </a:p>
          <a:p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potongan</a:t>
            </a:r>
            <a:r>
              <a:rPr lang="en-ID" sz="2400" dirty="0"/>
              <a:t> </a:t>
            </a:r>
            <a:r>
              <a:rPr lang="en-ID" sz="2400" dirty="0" err="1"/>
              <a:t>jika</a:t>
            </a:r>
            <a:r>
              <a:rPr lang="en-ID" sz="2400" dirty="0"/>
              <a:t> total </a:t>
            </a:r>
            <a:r>
              <a:rPr lang="en-ID" sz="2400" dirty="0" err="1"/>
              <a:t>pembelian</a:t>
            </a:r>
            <a:r>
              <a:rPr lang="en-ID" sz="2400" dirty="0"/>
              <a:t> </a:t>
            </a:r>
            <a:r>
              <a:rPr lang="en-ID" sz="2400" dirty="0" err="1"/>
              <a:t>kurang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Rp. 50.000,- </a:t>
            </a:r>
          </a:p>
          <a:p>
            <a:r>
              <a:rPr lang="en-ID" sz="2400" dirty="0"/>
              <a:t>Jika total </a:t>
            </a:r>
            <a:r>
              <a:rPr lang="en-ID" sz="2400" dirty="0" err="1"/>
              <a:t>pembelian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Rp. 50.000,- </a:t>
            </a:r>
            <a:r>
              <a:rPr lang="en-ID" sz="2400" dirty="0" err="1"/>
              <a:t>potongan</a:t>
            </a:r>
            <a:r>
              <a:rPr lang="en-ID" sz="2400" dirty="0"/>
              <a:t> yang </a:t>
            </a:r>
            <a:r>
              <a:rPr lang="en-ID" sz="2400" dirty="0" err="1"/>
              <a:t>diterima</a:t>
            </a:r>
            <a:r>
              <a:rPr lang="en-ID" sz="2400" dirty="0"/>
              <a:t> </a:t>
            </a:r>
            <a:r>
              <a:rPr lang="en-ID" sz="2400" dirty="0" err="1"/>
              <a:t>sebesar</a:t>
            </a:r>
            <a:r>
              <a:rPr lang="en-ID" sz="2400" dirty="0"/>
              <a:t> 20% </a:t>
            </a:r>
            <a:r>
              <a:rPr lang="en-ID" sz="2400" dirty="0" err="1"/>
              <a:t>dari</a:t>
            </a:r>
            <a:r>
              <a:rPr lang="en-ID" sz="2400" dirty="0"/>
              <a:t> total </a:t>
            </a:r>
            <a:r>
              <a:rPr lang="en-ID" sz="2400" dirty="0" err="1"/>
              <a:t>pembelian</a:t>
            </a:r>
            <a:endParaRPr lang="en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956BB-0E8D-F277-B80D-BFB5E5DC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41" y="2275425"/>
            <a:ext cx="7409334" cy="44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185</TotalTime>
  <Words>585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Office Theme</vt:lpstr>
      <vt:lpstr>STRUKTUR KONDISI</vt:lpstr>
      <vt:lpstr>Pernyataan IF</vt:lpstr>
      <vt:lpstr>PowerPoint Presentation</vt:lpstr>
      <vt:lpstr>Pernyataan IF-ELSE</vt:lpstr>
      <vt:lpstr>PowerPoint Presentation</vt:lpstr>
      <vt:lpstr>Pernyataan NestedIF</vt:lpstr>
      <vt:lpstr>Pernyataan IF-ELSE Majemuk</vt:lpstr>
      <vt:lpstr>Pernyataan Switch-Case</vt:lpstr>
      <vt:lpstr>PowerPoint Presentation</vt:lpstr>
      <vt:lpstr>PowerPoint Presentation</vt:lpstr>
      <vt:lpstr>PowerPoint Presentation</vt:lpstr>
      <vt:lpstr>Implementasi SWITCH CASE</vt:lpstr>
      <vt:lpstr>TUGAS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KONDISI</dc:title>
  <dc:creator>Shania Oktaviani</dc:creator>
  <cp:lastModifiedBy>Shania Oktaviani</cp:lastModifiedBy>
  <cp:revision>2</cp:revision>
  <dcterms:created xsi:type="dcterms:W3CDTF">2023-09-17T10:01:08Z</dcterms:created>
  <dcterms:modified xsi:type="dcterms:W3CDTF">2023-09-18T10:57:26Z</dcterms:modified>
</cp:coreProperties>
</file>